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51" r:id="rId3"/>
  </p:sldMasterIdLst>
  <p:notesMasterIdLst>
    <p:notesMasterId r:id="rId49"/>
  </p:notesMasterIdLst>
  <p:sldIdLst>
    <p:sldId id="329" r:id="rId4"/>
    <p:sldId id="332" r:id="rId5"/>
    <p:sldId id="305" r:id="rId6"/>
    <p:sldId id="288" r:id="rId7"/>
    <p:sldId id="304" r:id="rId8"/>
    <p:sldId id="291" r:id="rId9"/>
    <p:sldId id="306" r:id="rId10"/>
    <p:sldId id="267" r:id="rId11"/>
    <p:sldId id="266" r:id="rId12"/>
    <p:sldId id="333" r:id="rId13"/>
    <p:sldId id="268" r:id="rId14"/>
    <p:sldId id="335" r:id="rId15"/>
    <p:sldId id="269" r:id="rId16"/>
    <p:sldId id="334" r:id="rId17"/>
    <p:sldId id="271" r:id="rId18"/>
    <p:sldId id="294" r:id="rId19"/>
    <p:sldId id="258" r:id="rId20"/>
    <p:sldId id="259" r:id="rId21"/>
    <p:sldId id="261" r:id="rId22"/>
    <p:sldId id="318" r:id="rId23"/>
    <p:sldId id="297" r:id="rId24"/>
    <p:sldId id="325" r:id="rId25"/>
    <p:sldId id="323" r:id="rId26"/>
    <p:sldId id="327" r:id="rId27"/>
    <p:sldId id="328" r:id="rId28"/>
    <p:sldId id="322" r:id="rId29"/>
    <p:sldId id="278" r:id="rId30"/>
    <p:sldId id="276" r:id="rId31"/>
    <p:sldId id="310" r:id="rId32"/>
    <p:sldId id="296" r:id="rId33"/>
    <p:sldId id="311" r:id="rId34"/>
    <p:sldId id="316" r:id="rId35"/>
    <p:sldId id="308" r:id="rId36"/>
    <p:sldId id="280" r:id="rId37"/>
    <p:sldId id="315" r:id="rId38"/>
    <p:sldId id="312" r:id="rId39"/>
    <p:sldId id="293" r:id="rId40"/>
    <p:sldId id="319" r:id="rId41"/>
    <p:sldId id="326" r:id="rId42"/>
    <p:sldId id="320" r:id="rId43"/>
    <p:sldId id="292" r:id="rId44"/>
    <p:sldId id="279" r:id="rId45"/>
    <p:sldId id="313" r:id="rId46"/>
    <p:sldId id="282" r:id="rId47"/>
    <p:sldId id="330" r:id="rId48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5400"/>
    <a:srgbClr val="99CC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50" autoAdjust="0"/>
  </p:normalViewPr>
  <p:slideViewPr>
    <p:cSldViewPr>
      <p:cViewPr varScale="1">
        <p:scale>
          <a:sx n="70" d="100"/>
          <a:sy n="70" d="100"/>
        </p:scale>
        <p:origin x="-138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3" d="100"/>
        <a:sy n="73" d="100"/>
      </p:scale>
      <p:origin x="0" y="57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9A39E73-2B2B-46C8-B619-75139AAB6919}" type="datetimeFigureOut">
              <a:rPr lang="es-ES"/>
              <a:pPr>
                <a:defRPr/>
              </a:pPr>
              <a:t>31/07/2013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82171EE-CC9F-41FD-A27A-C6222F7874C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18812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512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35A6550-AA8E-4462-92BC-428770897893}" type="slidenum">
              <a:rPr lang="es-ES" smtClean="0"/>
              <a:pPr eaLnBrk="1" hangingPunct="1"/>
              <a:t>37</a:t>
            </a:fld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b="1" smtClean="0"/>
          </a:p>
        </p:txBody>
      </p:sp>
      <p:sp>
        <p:nvSpPr>
          <p:cNvPr id="522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1AA9B57-4840-402E-9F78-B99723BBCF01}" type="slidenum">
              <a:rPr lang="es-ES" smtClean="0"/>
              <a:pPr eaLnBrk="1" hangingPunct="1"/>
              <a:t>43</a:t>
            </a:fld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3CC88-79EC-4A46-816F-155CE3DAC6B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876734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E144F-71ED-4249-985D-4FDB91E0F30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392392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68288"/>
            <a:ext cx="2057400" cy="618648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68288"/>
            <a:ext cx="6019800" cy="618648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A74FA-20E8-414C-8068-BF1009313E8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970845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73C81-4C8B-4F4A-B5FF-FAA7C3E783C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97420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CEA1D-E7FE-4F1B-841E-EF1263CC0DD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11093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8A5CC-5455-4E42-B164-F1D08DD1654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318776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882775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882775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3A497-069D-47C8-B6EF-897431E3BF9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443529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7DCEB-5D74-4480-9B8B-46DE51441E4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84531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40525-FA2F-446A-A480-809E7FA65F0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754144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C57B2-90B9-4415-9E45-5A5E7B659A3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258433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0B775-F576-4977-A36B-A9A48D51267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860619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CD21D-A892-485D-9123-7F88082984E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829256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54E3D-F11B-4791-87C6-A891EA557E9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559730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2D34F-33FF-4911-9B39-21D3B529952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77662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68288"/>
            <a:ext cx="2057400" cy="618648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68288"/>
            <a:ext cx="6019800" cy="618648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8E80A-0A98-4C82-9BB2-D31DFD0498E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193757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BD31B-6B67-4324-9632-9AF76FB2BEE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954897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A3693-BFDD-4A7E-9B83-4320370D709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189045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BD801-8825-4F06-9BB5-D1F5C081D27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70069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5A82E-A4B4-4DA6-A8E9-6D5F7D0DE49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043709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C211A-B4F2-4A19-8D94-FE2623A255A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285586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AAA02-0B35-42BE-AA9D-E237B9C6500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820901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00373-1917-4285-852C-547B27AB18A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001815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2C0AB-314A-45D3-A708-00A67CAC1F9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045369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A2CDB-1006-4D2D-A7D1-A6E5710B48B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424157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F2E31-BE4A-4B0C-8EDF-A0013729ECA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603728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6BADA-52BB-4C9C-93FC-AE632B5DD49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850415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20200-A739-465F-A964-5A151351709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446354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882775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882775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72639-9448-49A9-BECB-1D9F7636232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7321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2DC04-8CFB-49AF-B663-1375D44A60A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47786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D78F3-3250-4877-93C1-7F110F922BA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850083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F104C-B5B7-4EED-94F9-DD888A7AAD5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894364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20DB8-C7D3-4122-9335-A5DB1AF5C2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129432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BE161-C462-4E7C-88A0-CD9304D9762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58655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F5431"/>
            </a:gs>
            <a:gs pos="60001">
              <a:srgbClr val="6C7344"/>
            </a:gs>
            <a:gs pos="100000">
              <a:srgbClr val="99A07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riángulo rectángulo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3" name="2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68288"/>
            <a:ext cx="8229600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2054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46E671-297E-497D-A651-50B7D4213AA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/>
  <p:txStyles>
    <p:titleStyle>
      <a:lvl1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+mj-lt"/>
          <a:ea typeface="+mj-ea"/>
          <a:cs typeface="+mj-cs"/>
        </a:defRPr>
      </a:lvl1pPr>
      <a:lvl2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  <a:cs typeface="Arial" pitchFamily="34" charset="0"/>
        </a:defRPr>
      </a:lvl2pPr>
      <a:lvl3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  <a:cs typeface="Arial" pitchFamily="34" charset="0"/>
        </a:defRPr>
      </a:lvl3pPr>
      <a:lvl4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  <a:cs typeface="Arial" pitchFamily="34" charset="0"/>
        </a:defRPr>
      </a:lvl4pPr>
      <a:lvl5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  <a:cs typeface="Arial" pitchFamily="34" charset="0"/>
        </a:defRPr>
      </a:lvl5pPr>
      <a:lvl6pPr marL="941388" algn="l" rtl="0" fontAlgn="base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  <a:cs typeface="Arial" pitchFamily="34" charset="0"/>
        </a:defRPr>
      </a:lvl6pPr>
      <a:lvl7pPr marL="1398588" algn="l" rtl="0" fontAlgn="base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  <a:cs typeface="Arial" pitchFamily="34" charset="0"/>
        </a:defRPr>
      </a:lvl7pPr>
      <a:lvl8pPr marL="1855788" algn="l" rtl="0" fontAlgn="base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  <a:cs typeface="Arial" pitchFamily="34" charset="0"/>
        </a:defRPr>
      </a:lvl8pPr>
      <a:lvl9pPr marL="2312988" algn="l" rtl="0" fontAlgn="base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  <a:cs typeface="Arial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>
          <a:solidFill>
            <a:schemeClr val="tx1"/>
          </a:solidFill>
          <a:latin typeface="+mn-lt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>
          <a:solidFill>
            <a:schemeClr val="tx1"/>
          </a:solidFill>
          <a:latin typeface="+mn-lt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A5C0A7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  <a:cs typeface="+mn-cs"/>
        </a:defRPr>
      </a:lvl5pPr>
      <a:lvl6pPr marL="2057400" indent="-209550" algn="l" rtl="0" fontAlgn="base">
        <a:spcBef>
          <a:spcPct val="20000"/>
        </a:spcBef>
        <a:spcAft>
          <a:spcPct val="0"/>
        </a:spcAft>
        <a:buClr>
          <a:srgbClr val="A5C0A7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  <a:cs typeface="+mn-cs"/>
        </a:defRPr>
      </a:lvl6pPr>
      <a:lvl7pPr marL="2514600" indent="-209550" algn="l" rtl="0" fontAlgn="base">
        <a:spcBef>
          <a:spcPct val="20000"/>
        </a:spcBef>
        <a:spcAft>
          <a:spcPct val="0"/>
        </a:spcAft>
        <a:buClr>
          <a:srgbClr val="A5C0A7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  <a:cs typeface="+mn-cs"/>
        </a:defRPr>
      </a:lvl7pPr>
      <a:lvl8pPr marL="2971800" indent="-209550" algn="l" rtl="0" fontAlgn="base">
        <a:spcBef>
          <a:spcPct val="20000"/>
        </a:spcBef>
        <a:spcAft>
          <a:spcPct val="0"/>
        </a:spcAft>
        <a:buClr>
          <a:srgbClr val="A5C0A7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  <a:cs typeface="+mn-cs"/>
        </a:defRPr>
      </a:lvl8pPr>
      <a:lvl9pPr marL="3429000" indent="-209550" algn="l" rtl="0" fontAlgn="base">
        <a:spcBef>
          <a:spcPct val="20000"/>
        </a:spcBef>
        <a:spcAft>
          <a:spcPct val="0"/>
        </a:spcAft>
        <a:buClr>
          <a:srgbClr val="A5C0A7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riángulo rectángulo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9 Triángulo isósceles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78" name="2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68288"/>
            <a:ext cx="8229600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3079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2" name="27 Marcador de fecha"/>
          <p:cNvSpPr>
            <a:spLocks noGrp="1"/>
          </p:cNvSpPr>
          <p:nvPr>
            <p:ph type="dt" sz="half" idx="2"/>
          </p:nvPr>
        </p:nvSpPr>
        <p:spPr>
          <a:xfrm>
            <a:off x="1371600" y="6011863"/>
            <a:ext cx="5791200" cy="365125"/>
          </a:xfrm>
          <a:prstGeom prst="rect">
            <a:avLst/>
          </a:prstGeom>
        </p:spPr>
        <p:txBody>
          <a:bodyPr vert="horz" tIns="0" bIns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" name="16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1371600" y="5649913"/>
            <a:ext cx="5791200" cy="365125"/>
          </a:xfrm>
          <a:prstGeom prst="rect">
            <a:avLst/>
          </a:prstGeom>
        </p:spPr>
        <p:txBody>
          <a:bodyPr vert="horz" t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6" name="28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391525" y="5753100"/>
            <a:ext cx="503238" cy="365125"/>
          </a:xfrm>
          <a:prstGeom prst="rect">
            <a:avLst/>
          </a:prstGeom>
        </p:spPr>
        <p:txBody>
          <a:bodyPr vert="horz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D983D58-3116-4E74-9B84-E7B34347557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txStyles>
    <p:titleStyle>
      <a:lvl1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+mj-lt"/>
          <a:ea typeface="+mj-ea"/>
          <a:cs typeface="+mj-cs"/>
        </a:defRPr>
      </a:lvl1pPr>
      <a:lvl2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</a:defRPr>
      </a:lvl2pPr>
      <a:lvl3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</a:defRPr>
      </a:lvl3pPr>
      <a:lvl4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</a:defRPr>
      </a:lvl4pPr>
      <a:lvl5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</a:defRPr>
      </a:lvl5pPr>
      <a:lvl6pPr marL="941388" algn="l" rtl="0" fontAlgn="base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</a:defRPr>
      </a:lvl6pPr>
      <a:lvl7pPr marL="1398588" algn="l" rtl="0" fontAlgn="base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</a:defRPr>
      </a:lvl7pPr>
      <a:lvl8pPr marL="1855788" algn="l" rtl="0" fontAlgn="base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</a:defRPr>
      </a:lvl8pPr>
      <a:lvl9pPr marL="2312988" algn="l" rtl="0" fontAlgn="base">
        <a:spcBef>
          <a:spcPct val="0"/>
        </a:spcBef>
        <a:spcAft>
          <a:spcPct val="0"/>
        </a:spcAft>
        <a:defRPr sz="4200">
          <a:solidFill>
            <a:srgbClr val="8FBF93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>
          <a:solidFill>
            <a:schemeClr val="tx1"/>
          </a:solidFill>
          <a:latin typeface="+mn-lt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>
          <a:solidFill>
            <a:schemeClr val="tx1"/>
          </a:solidFill>
          <a:latin typeface="+mn-lt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A5C0A7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5pPr>
      <a:lvl6pPr marL="2057400" indent="-209550" algn="l" rtl="0" fontAlgn="base">
        <a:spcBef>
          <a:spcPct val="20000"/>
        </a:spcBef>
        <a:spcAft>
          <a:spcPct val="0"/>
        </a:spcAft>
        <a:buClr>
          <a:srgbClr val="A5C0A7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6pPr>
      <a:lvl7pPr marL="2514600" indent="-209550" algn="l" rtl="0" fontAlgn="base">
        <a:spcBef>
          <a:spcPct val="20000"/>
        </a:spcBef>
        <a:spcAft>
          <a:spcPct val="0"/>
        </a:spcAft>
        <a:buClr>
          <a:srgbClr val="A5C0A7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7pPr>
      <a:lvl8pPr marL="2971800" indent="-209550" algn="l" rtl="0" fontAlgn="base">
        <a:spcBef>
          <a:spcPct val="20000"/>
        </a:spcBef>
        <a:spcAft>
          <a:spcPct val="0"/>
        </a:spcAft>
        <a:buClr>
          <a:srgbClr val="A5C0A7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8pPr>
      <a:lvl9pPr marL="3429000" indent="-209550" algn="l" rtl="0" fontAlgn="base">
        <a:spcBef>
          <a:spcPct val="20000"/>
        </a:spcBef>
        <a:spcAft>
          <a:spcPct val="0"/>
        </a:spcAft>
        <a:buClr>
          <a:srgbClr val="A5C0A7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4099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19BFE1-2597-4C46-B5DC-FED5E4535A7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google.com.ua/url?sa=i&amp;rct=j&amp;q=&amp;esrc=s&amp;frm=1&amp;source=images&amp;cd=&amp;cad=rja&amp;docid=ZRpeyPK6Nwf_bM&amp;tbnid=oi9W0z04QV-JmM:&amp;ved=0CAUQjRw&amp;url=http%3A%2F%2Fes.123rf.com%2Fphoto_13977041_iglesia-de-santa-catalina-en-chernigov-ucrania-edificio-blanco-sobre-el-cesped-de-hierba-y-dientes-d.html&amp;ei=-CrkUa2nGsSA0AXqmIDYAg&amp;bvm=bv.48705608,d.ZG4&amp;psig=AFQjCNGbELry4mXRT_JEo8i5eEOteiDZQw&amp;ust=1373994078376657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google.es/url?sa=i&amp;rct=j&amp;q=San+Miguel+de+Kiev&amp;source=images&amp;cd=&amp;cad=rja&amp;docid=OiyvUJM0lACTSM&amp;tbnid=EdAB29J_8wgwfM:&amp;ved=0CAUQjRw&amp;url=http%3A%2F%2Fpatriayunidad.blogspot.com%2F2012_04_01_archive.html&amp;ei=qzQdUYWwG-el0QXFwoGwBg&amp;bvm=bv.42452523,d.d2k&amp;psig=AFQjCNH5-3ioxE2htIG--AoHwLupgFbJlw&amp;ust=1360954474634692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hyperlink" Target="//upload.wikimedia.org/wikipedia/commons/0/0c/Kyjiv_sofienkathedrale.jpg" TargetMode="Externa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33ff.com/flags/banderasmundo/bandera_Colombia.html" TargetMode="External"/><Relationship Id="rId13" Type="http://schemas.openxmlformats.org/officeDocument/2006/relationships/image" Target="../media/image13.png"/><Relationship Id="rId18" Type="http://schemas.openxmlformats.org/officeDocument/2006/relationships/image" Target="../media/image16.gif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hyperlink" Target="http://www.33ff.com/flags/banderasmundo/bandera_Ucrania.html" TargetMode="External"/><Relationship Id="rId17" Type="http://schemas.openxmlformats.org/officeDocument/2006/relationships/hyperlink" Target="http://www.google.com.ua/url?sa=i&amp;source=images&amp;cd=&amp;cad=rja&amp;docid=tiCURMQHvVFaMM&amp;tbnid=5ABR6hhKd3Hb0M:&amp;ved=0CAgQjRwwAA&amp;url=http%3A%2F%2Fwww.tutiempo.net%2FTierra%2FBanderas%2FBandera-de-Tailandia-TH.htm&amp;ei=z1nYUc-wBpDA7Abi-oCABw&amp;psig=AFQjCNGDj6y4UA2cLxkotxIdSNe6y4x-PQ&amp;ust=1373219663220289" TargetMode="External"/><Relationship Id="rId2" Type="http://schemas.openxmlformats.org/officeDocument/2006/relationships/image" Target="../media/image7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33ff.com/flags/banderasmundo/bandera_Cuba.html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hyperlink" Target="http://www.33ff.com/flags/banderasmundo/bandera_Congo.html" TargetMode="External"/><Relationship Id="rId4" Type="http://schemas.openxmlformats.org/officeDocument/2006/relationships/hyperlink" Target="http://www.33ff.com/flags/banderasmundo/bandera_Camer&#250;n.html" TargetMode="External"/><Relationship Id="rId9" Type="http://schemas.openxmlformats.org/officeDocument/2006/relationships/image" Target="../media/image11.png"/><Relationship Id="rId14" Type="http://schemas.openxmlformats.org/officeDocument/2006/relationships/hyperlink" Target="http://www.33ff.com/flags/banderasmundo/bandera_Venezuela.htm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8.jpeg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hyperlink" Target="http://www.google.com.ua/url?sa=i&amp;rct=j&amp;q=&amp;esrc=s&amp;frm=1&amp;source=images&amp;cd=&amp;cad=rja&amp;docid=lvHPT1RXXzlT0M&amp;tbnid=8VyzgYBqIgfhsM:&amp;ved=0CAUQjRw&amp;url=http%3A%2F%2Fpertraviagens.wordpress.com%2F2010%2F09%2F02%2Fkiev-ucrania%2F&amp;ei=OybkUdjdK4az0QX6iYGQDw&amp;bvm=bv.48705608,d.ZG4&amp;psig=AFQjCNFpR1BpWNhkG-YmI6NqrNQ3gk44rw&amp;ust=1373992576428919" TargetMode="External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Rideau dess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0063" y="500063"/>
            <a:ext cx="8215312" cy="585787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 dirty="0">
              <a:solidFill>
                <a:schemeClr val="tx1"/>
              </a:solidFill>
            </a:endParaRPr>
          </a:p>
        </p:txBody>
      </p:sp>
      <p:pic>
        <p:nvPicPr>
          <p:cNvPr id="10" name="Picture 2" descr="C:\Users\Maria\Documents\Mis Documentos\Mis imágenes\Anunciación visitacion\Virgen bizantina Elbas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1"/>
          <a:stretch>
            <a:fillRect/>
          </a:stretch>
        </p:blipFill>
        <p:spPr bwMode="auto">
          <a:xfrm>
            <a:off x="3059113" y="1125538"/>
            <a:ext cx="3111500" cy="4810125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6372225" y="1557338"/>
            <a:ext cx="2520950" cy="39703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3600" b="1" kern="0" dirty="0">
                <a:solidFill>
                  <a:schemeClr val="bg1"/>
                </a:solidFill>
                <a:ea typeface="+mj-ea"/>
              </a:rPr>
              <a:t>Misión </a:t>
            </a:r>
          </a:p>
          <a:p>
            <a:pPr algn="ctr">
              <a:defRPr/>
            </a:pPr>
            <a:r>
              <a:rPr lang="es-ES" sz="3600" b="1" kern="0" dirty="0">
                <a:solidFill>
                  <a:schemeClr val="bg1"/>
                </a:solidFill>
                <a:ea typeface="+mj-ea"/>
              </a:rPr>
              <a:t>Madre de Dios</a:t>
            </a:r>
          </a:p>
          <a:p>
            <a:pPr algn="ctr">
              <a:defRPr/>
            </a:pPr>
            <a:endParaRPr lang="es-ES" sz="3600" b="1" kern="0" dirty="0">
              <a:solidFill>
                <a:schemeClr val="bg1"/>
              </a:solidFill>
              <a:ea typeface="+mj-ea"/>
            </a:endParaRPr>
          </a:p>
          <a:p>
            <a:pPr algn="ctr">
              <a:defRPr/>
            </a:pPr>
            <a:endParaRPr lang="es-ES" sz="3600" b="1" kern="0" dirty="0">
              <a:solidFill>
                <a:schemeClr val="bg1"/>
              </a:solidFill>
              <a:ea typeface="+mj-ea"/>
            </a:endParaRPr>
          </a:p>
          <a:p>
            <a:pPr algn="ctr">
              <a:defRPr/>
            </a:pPr>
            <a:r>
              <a:rPr lang="es-ES" sz="3600" b="1" kern="0" dirty="0">
                <a:solidFill>
                  <a:schemeClr val="bg1"/>
                </a:solidFill>
                <a:ea typeface="+mj-ea"/>
              </a:rPr>
              <a:t>Kiev</a:t>
            </a:r>
          </a:p>
          <a:p>
            <a:pPr algn="ctr">
              <a:defRPr/>
            </a:pPr>
            <a:r>
              <a:rPr lang="es-ES" sz="3600" b="1" kern="0" dirty="0">
                <a:solidFill>
                  <a:schemeClr val="bg1"/>
                </a:solidFill>
                <a:ea typeface="+mj-ea"/>
              </a:rPr>
              <a:t>Ucrania 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2" name="11 Imagen" descr="C:\Users\Usuario\Documents\XIX Cap Gen 2011 30 may\Corona sin de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1" t="6290" r="7030" b="6279"/>
          <a:stretch>
            <a:fillRect/>
          </a:stretch>
        </p:blipFill>
        <p:spPr bwMode="auto">
          <a:xfrm>
            <a:off x="1116013" y="2636838"/>
            <a:ext cx="1417637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 descr="Rideau gauch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538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Rideau droite (sortie brusque - très lente)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0"/>
            <a:ext cx="4714875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Rectángulo"/>
          <p:cNvSpPr>
            <a:spLocks noChangeArrowheads="1"/>
          </p:cNvSpPr>
          <p:nvPr/>
        </p:nvSpPr>
        <p:spPr bwMode="auto">
          <a:xfrm>
            <a:off x="2195513" y="188913"/>
            <a:ext cx="45275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sz="3600" b="1"/>
              <a:t>LA FE EN UCRANIA</a:t>
            </a:r>
            <a:endParaRPr lang="es-ES" sz="3600"/>
          </a:p>
        </p:txBody>
      </p:sp>
      <p:sp>
        <p:nvSpPr>
          <p:cNvPr id="14339" name="2 Rectángulo"/>
          <p:cNvSpPr>
            <a:spLocks noChangeArrowheads="1"/>
          </p:cNvSpPr>
          <p:nvPr/>
        </p:nvSpPr>
        <p:spPr bwMode="auto">
          <a:xfrm>
            <a:off x="395288" y="1484313"/>
            <a:ext cx="3744912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/>
              <a:t>BÁSICAMENTE CRISTIANA</a:t>
            </a:r>
          </a:p>
          <a:p>
            <a:pPr>
              <a:spcBef>
                <a:spcPct val="50000"/>
              </a:spcBef>
            </a:pPr>
            <a:r>
              <a:rPr lang="es-ES" sz="2800" b="1"/>
              <a:t>Las más numerosas son las iglesias: </a:t>
            </a:r>
          </a:p>
          <a:p>
            <a:pPr>
              <a:spcBef>
                <a:spcPct val="50000"/>
              </a:spcBef>
            </a:pPr>
            <a:r>
              <a:rPr lang="es-ES" sz="2800" b="1"/>
              <a:t>Ortodoxa del Patriarcado de Kiev </a:t>
            </a:r>
          </a:p>
          <a:p>
            <a:pPr>
              <a:spcBef>
                <a:spcPct val="50000"/>
              </a:spcBef>
            </a:pPr>
            <a:r>
              <a:rPr lang="es-ES" sz="2800" b="1"/>
              <a:t>Ortodoxa del Patriarcado de Moscú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5724525" y="1225550"/>
            <a:ext cx="3024188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2400" b="1"/>
              <a:t>A partir de 1991 fueron restablecidas las iglesias:</a:t>
            </a:r>
          </a:p>
          <a:p>
            <a:pPr eaLnBrk="1" hangingPunct="1">
              <a:spcBef>
                <a:spcPct val="50000"/>
              </a:spcBef>
            </a:pPr>
            <a:r>
              <a:rPr lang="es-ES" sz="2400" b="1"/>
              <a:t>Ortodoxa -Autocéfala</a:t>
            </a:r>
          </a:p>
          <a:p>
            <a:pPr eaLnBrk="1" hangingPunct="1">
              <a:spcBef>
                <a:spcPct val="50000"/>
              </a:spcBef>
            </a:pPr>
            <a:r>
              <a:rPr lang="es-ES" sz="2400" b="1"/>
              <a:t>Católico-Bizantina (greco-católica)</a:t>
            </a:r>
          </a:p>
          <a:p>
            <a:pPr eaLnBrk="1" hangingPunct="1">
              <a:spcBef>
                <a:spcPct val="50000"/>
              </a:spcBef>
            </a:pPr>
            <a:r>
              <a:rPr lang="es-ES" sz="2400" b="1"/>
              <a:t>Católica            (romano-católica)</a:t>
            </a:r>
          </a:p>
          <a:p>
            <a:pPr eaLnBrk="1" hangingPunct="1">
              <a:spcBef>
                <a:spcPct val="50000"/>
              </a:spcBef>
            </a:pPr>
            <a:r>
              <a:rPr lang="es-ES" sz="2400" b="1"/>
              <a:t>Protestantes</a:t>
            </a:r>
          </a:p>
          <a:p>
            <a:pPr eaLnBrk="1" hangingPunct="1">
              <a:spcBef>
                <a:spcPct val="50000"/>
              </a:spcBef>
            </a:pPr>
            <a:r>
              <a:rPr lang="es-ES" sz="2400" b="1"/>
              <a:t>Judíos</a:t>
            </a:r>
          </a:p>
          <a:p>
            <a:pPr eaLnBrk="1" hangingPunct="1">
              <a:spcBef>
                <a:spcPct val="50000"/>
              </a:spcBef>
            </a:pPr>
            <a:endParaRPr lang="es-ES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2 Título"/>
          <p:cNvSpPr>
            <a:spLocks noGrp="1"/>
          </p:cNvSpPr>
          <p:nvPr>
            <p:ph type="title"/>
          </p:nvPr>
        </p:nvSpPr>
        <p:spPr>
          <a:xfrm>
            <a:off x="684213" y="908050"/>
            <a:ext cx="7954962" cy="4897438"/>
          </a:xfrm>
        </p:spPr>
        <p:txBody>
          <a:bodyPr/>
          <a:lstStyle/>
          <a:p>
            <a:r>
              <a:rPr lang="es-ES" sz="2800" smtClean="0">
                <a:solidFill>
                  <a:schemeClr val="tx1"/>
                </a:solidFill>
                <a:latin typeface="Arial" pitchFamily="34" charset="0"/>
              </a:rPr>
              <a:t>El despertar religioso después de tantos años de represión comunista, la búsqueda de Dios, las preguntas sobre la fe… es una prueba más del amor de Dios a los hombres de todas las razas, pueblos y naciones.</a:t>
            </a:r>
            <a:br>
              <a:rPr lang="es-ES" sz="280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es-ES" sz="2800" smtClean="0">
                <a:solidFill>
                  <a:schemeClr val="tx1"/>
                </a:solidFill>
                <a:latin typeface="Arial" pitchFamily="34" charset="0"/>
              </a:rPr>
              <a:t/>
            </a:r>
            <a:br>
              <a:rPr lang="es-ES" sz="280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es-ES" sz="2800" smtClean="0">
                <a:solidFill>
                  <a:schemeClr val="tx1"/>
                </a:solidFill>
                <a:latin typeface="Arial" pitchFamily="34" charset="0"/>
              </a:rPr>
              <a:t>El número de cristianos, tanto ortodoxos como de la Iglesia greco-católica y romano-católica está creciendo día a día. </a:t>
            </a:r>
            <a:br>
              <a:rPr lang="es-ES" sz="280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es-ES" sz="2800" smtClean="0">
                <a:solidFill>
                  <a:schemeClr val="tx1"/>
                </a:solidFill>
                <a:latin typeface="Arial" pitchFamily="34" charset="0"/>
              </a:rPr>
              <a:t/>
            </a:r>
            <a:br>
              <a:rPr lang="es-ES" sz="2800" smtClean="0">
                <a:solidFill>
                  <a:schemeClr val="tx1"/>
                </a:solidFill>
                <a:latin typeface="Arial" pitchFamily="34" charset="0"/>
              </a:rPr>
            </a:br>
            <a:endParaRPr lang="es-ES" sz="2800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encrypted-tbn2.gstatic.com/images?q=tbn:ANd9GcQWFUPQDny8D-Iw_hHDxQHRfQ6vHgKMcOmYo3xo2t23QMZzK2G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332422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C:\Users\Usuario\Pictures\Kiev nov - ene 2012\Kiev Ciudad\DSCN02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33375"/>
            <a:ext cx="2284413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2 Título"/>
          <p:cNvSpPr txBox="1">
            <a:spLocks/>
          </p:cNvSpPr>
          <p:nvPr/>
        </p:nvSpPr>
        <p:spPr>
          <a:xfrm>
            <a:off x="3995738" y="3357563"/>
            <a:ext cx="5148262" cy="3284537"/>
          </a:xfrm>
          <a:prstGeom prst="rect">
            <a:avLst/>
          </a:prstGeom>
        </p:spPr>
        <p:txBody>
          <a:bodyPr/>
          <a:lstStyle/>
          <a:p>
            <a:pPr marL="484188" eaLnBrk="0" hangingPunct="0">
              <a:defRPr/>
            </a:pPr>
            <a:r>
              <a:rPr lang="es-ES" sz="2800" kern="0" dirty="0">
                <a:ea typeface="+mj-ea"/>
                <a:cs typeface="+mj-cs"/>
              </a:rPr>
              <a:t>Parroquia San Nicolás, recuperada al Estado sólo para el culto los domingos. </a:t>
            </a:r>
            <a:br>
              <a:rPr lang="es-ES" sz="2800" kern="0" dirty="0">
                <a:ea typeface="+mj-ea"/>
                <a:cs typeface="+mj-cs"/>
              </a:rPr>
            </a:br>
            <a:r>
              <a:rPr lang="es-ES" sz="2800" kern="0" dirty="0">
                <a:ea typeface="+mj-ea"/>
                <a:cs typeface="+mj-cs"/>
              </a:rPr>
              <a:t>En su cripta tenemos Misa en español los domingos con la comunidad hispano-parlante</a:t>
            </a:r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179388" y="3500438"/>
            <a:ext cx="4356100" cy="1296987"/>
          </a:xfrm>
          <a:prstGeom prst="rect">
            <a:avLst/>
          </a:prstGeom>
        </p:spPr>
        <p:txBody>
          <a:bodyPr/>
          <a:lstStyle/>
          <a:p>
            <a:pPr marL="484188" eaLnBrk="0" hangingPunct="0">
              <a:defRPr/>
            </a:pPr>
            <a:r>
              <a:rPr lang="es-ES" sz="2800" kern="0" dirty="0">
                <a:ea typeface="+mj-ea"/>
                <a:cs typeface="+mj-cs"/>
              </a:rPr>
              <a:t>Catedral de Kiev </a:t>
            </a:r>
          </a:p>
          <a:p>
            <a:pPr marL="484188" eaLnBrk="0" hangingPunct="0">
              <a:defRPr/>
            </a:pPr>
            <a:r>
              <a:rPr lang="es-ES_tradnl" sz="2800" kern="0" dirty="0">
                <a:ea typeface="+mj-ea"/>
                <a:cs typeface="+mj-cs"/>
              </a:rPr>
              <a:t>San Alejandro</a:t>
            </a:r>
            <a:endParaRPr lang="es-ES" sz="2800" kern="0" dirty="0"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2 Título"/>
          <p:cNvSpPr>
            <a:spLocks noGrp="1"/>
          </p:cNvSpPr>
          <p:nvPr>
            <p:ph type="title"/>
          </p:nvPr>
        </p:nvSpPr>
        <p:spPr>
          <a:xfrm>
            <a:off x="0" y="5949950"/>
            <a:ext cx="9144000" cy="908050"/>
          </a:xfrm>
          <a:solidFill>
            <a:srgbClr val="C00000"/>
          </a:solidFill>
        </p:spPr>
        <p:txBody>
          <a:bodyPr/>
          <a:lstStyle/>
          <a:p>
            <a:r>
              <a:rPr lang="es-ES" b="1" smtClean="0">
                <a:solidFill>
                  <a:srgbClr val="FFCC66"/>
                </a:solidFill>
              </a:rPr>
              <a:t>San Miguel, patrón de Kiev</a:t>
            </a:r>
          </a:p>
        </p:txBody>
      </p:sp>
      <p:pic>
        <p:nvPicPr>
          <p:cNvPr id="17411" name="Picture 12" descr="http://3.bp.blogspot.com/-zP1tzwfXBoQ/T5Ub8DqbNGI/AAAAAAAAKqs/0scXfsVevSg/s1600/Iglesi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014413"/>
            <a:ext cx="7596187" cy="497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9" r="19008"/>
          <a:stretch>
            <a:fillRect/>
          </a:stretch>
        </p:blipFill>
        <p:spPr bwMode="auto">
          <a:xfrm>
            <a:off x="6262688" y="2781300"/>
            <a:ext cx="2881312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4 CuadroTexto"/>
          <p:cNvSpPr txBox="1">
            <a:spLocks noChangeArrowheads="1"/>
          </p:cNvSpPr>
          <p:nvPr/>
        </p:nvSpPr>
        <p:spPr bwMode="auto">
          <a:xfrm>
            <a:off x="468313" y="188913"/>
            <a:ext cx="4032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s-ES_tradnl" sz="2400" b="1"/>
              <a:t>IGLESIAS ORTODOXAS</a:t>
            </a:r>
            <a:endParaRPr lang="es-ES" sz="24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Paula Kiev 1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813"/>
            <a:ext cx="4244975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 descr="https://encrypted-tbn2.gstatic.com/images?q=tbn:ANd9GcS_3W9PUmkw-5bhZgSHuHo5meswlAwmuE4mV3tVsmGmHeiBXcu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24669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AutoShape 4" descr="data:image/jpeg;base64,/9j/4AAQSkZJRgABAQAAAQABAAD/2wCEAAkGBhQSEBUUEhQVFBUVGBYXGBQYFxgXFhgXGBcWHRgcFBgYHCYeGBkjHRcUHy8gJCcpLCwsFx8xNTAqNSYrLCkBCQoKDgwOGg8PGiwkHCQsLCwpLCwpKSwsLCwsKSwsLCwsLCwsLCksKSwsLCwsKSwsLCwsLCwsLCwsKSwsLCksLP/AABEIAL0BCgMBIgACEQEDEQH/xAAbAAABBQEBAAAAAAAAAAAAAAABAAIDBAUGB//EAEEQAAEDAgQEBAQEBAUCBgMAAAEAAhEDIQQSMUEFIlFhBhNxgTKRofBCscHRFCNi4QcVUpLxM4JjcpOiwtMWJEP/xAAYAQEBAQEBAAAAAAAAAAAAAAABAAIDBP/EACIRAQEAAgIDAQACAwAAAAAAAAABAhEhMQMSQVETYQQiof/aAAwDAQACEQMRAD8A1pSCARaV63I8hJBzkQqIkUkU6RIhJGFIkU2o6AT0BP3KIUiSRShQNSRSUiST2MlSZAi06V0lJUp9FGmUaJJJJKJJJJSJCEUlIEkUlIkQ5BJFRFyEootpo6JiKc5sJiohSQQhKRohApBCOCICATglCiEAiFI4IoBEBCVuI4jJTcZaNucOLb7OyAm4lHhuI8yix51c0EwIExeJ7yrtTgwrUHl4dk0tAJdFonYWKyeBVQKTaUy6m0D1A0I+i4Y+bHLyXGXp1uFmEumkgjCUL0OQIIpQpJGlHOo5TVnR2kc9McUEEyDYhEJBKVVAUkiklEgiSlCogSRQhIJJJEBBJIOUuUJmW6zs6MeU1Pe0KNMVIoSkkmAxIKcsCb5Szs2GBOCeKSaWJ2NEnBCE4BKKE3EVwxpc6wGpgnXsFIAs7j1RzaQLTBzNESGh0m8k6QL+yL0or4nj4ewU/Pc0AyWik69tpPdc5w3GCnXa4uGUG55pje0dJUdfiLzUcXPa5xJ5vMcSY3ndUTiNzBnWKnXsbLyeP/Hxw6ejLy3Lt6cxwIBGhuPsowoOGz5NPMcxytMwBqO3yViF7HnNShGEoUghCE6EoUjYQhPQhSNRRhKFIEEYSUghFJBSJJJJQJFuqCTTCKU0oSml6GZZ01s5yjLJRLkJSjXMTVK1OhWxoIRAQTgUNbJRlSEpiYzQhEBEBEBIEJmKwralNweJAGaD1EQpAqXFeLMothxu8EAR23+iMujO3JVeFg4/CsEtabOjtRm/W7SVn4fDB1SvIsHQO3KDZX6vFIxjawuxhcR1nIWibWs6VmUcblqVLSHukHX8IRjy1XpmDogU2gCAGtAHYAJ5CZw3FtqUWPbo5o/K49jIU0LUZMhKE8hCFA2EsqeGJFqtpHCWVPyoQlGQlCc3RGFIzKhlT4RARUiIQIT4ShSMSToSLVIyEoT8qGVSMShPypQpGQlCdCIahGaI5k4tTYUT0k+EMqkalCdCUJAIgJQnQpAAuU4xWqms8ZZyEQQ3lhw5TJPxbfNdaAsnH4ecS0fgqMOcdS1zY/RZz6ax7ce5pu8tMumdY5rWEwNdtIsqrsK3Nnyu9IkG0Xsbo4fM7E1KerWUs5HoGn/5INafPLPwtDbe4/sj1adh4MqvNJzTdjCA0mztByx0Ay37/LogsTwhTjDn/wA7/plA+kLbhbYOhIsQBRlCOCMJlKpImIuR8iR+ilhZJpao5AIJBIkSAWgm+xcQ0e5ARruAHMQAZuSGge5PdTUMD5zDBIYRd8SACNfks55TGXkybrO4fifMYHRluREg2B7KyAqXBGBlBtOTNMwZibuJBM7GQtTInDKWKzlXIQIU9RllG5i3LtmxHlQhSFqGVINATgEoRRomliPlpyJCEiNJNyqZNhKR5UoUmVLKlGEJmVTZUMqEdCGRZ3DuJFzspv000HbWJWtCChLUIU8KNwWoDITmhVDjgKppkAcmfMXAbxER7yrH8Q3dzf8AcFAsRiGsbmcQAOsD5SVz2I4sTVDgRYENtbKchvrzco+queJcYwYZxDmZgWkX7iYi8kSFiYfAmoZZmyvAcOaYloNzv+5XPPlvFnYVmR1SpldL2eWQdcpDRyiNeUeirV6eWp5ozc4jLBMQd9xpbsrNVpyZuYDXXo153A/091DUY4EXNzl17x00VN/prpvBvFmFpolwz53ZW3k8oJ2jY7rqQ1ef+HMGX4qnn5gJOn+kOOvqAvRIW9sooRItKhOJaHvkxla1ziRAAl8X3WbU8R0mlwGYbzA1LRrc29lzy8kkMxWMJxNr2ucGw3zixoMTdwI9TzbLVC40eJaVHzKVOMjiTn0hxi7YiLj6LXwPiehVpj+a0OgkgnKeWJHqdo1XPx5fu9f23lPxdx9Gq+oxjJaxwqS8DRwY4gCGkyYmAdrhVP8AMMtGpGKNIOYAKXkk5oYGkF/SZCqce4tVLfLNQkNdOXy2tixvmBMiD217LNJYKDAHAEsdYSTsR85cP+09l5pjl5LblNR14x6qbAU2lrqjqrAGwQ05czy1zScgOlrSNyuvovDmhwMgiQeq4eljPLw+UNY4HOXOc1riNBZxuDb6BdLwTizThmlxa0t5buaAY0+nbbdd/Fjcbd9MZ2Vc4liPLpOdAsN5/S6maOqoYni3MQ00MpZq+o4GTMhuVpGkXndLgWMc+lLrlpjeYgRM7reOdudmmMprHa+5ijLVKShC7xzMDE4sT5SIsgoSxEBSBqWVIRFqAapcqWVKR5UsqkLVFTrNL3NBktAJHSZifkUbh0OVLKpMqWVIeWYDxG6meYS7d2aDHSw1910eA8VVjzGmwUxADRmc8zoZkW62XKYnhz6Mtq0y02gEXv17rR8M8To062V7QeV4kDNzFpDbG1jB91xuWmtN7FccknM7Tvy/IG6z67alQgOexrB8TWNqFzj0JczlH3Kg4px1jnv5cgeSQIsJJMCF1/CsE0igfNZzeaRDhzQACBIvlOqzbqbpmDmm5Q+A0EiNn5iTMyS2XHT6qtxPiD6bc4BiWwC2AdQRJvrHyXSUMPSHkE1QZL4OY3ifkLHWJ91j8RwNN1Gk1tT4yyXZXGGzVcDlALi747Do3SZRMpvlr0jl6tetVu4T0MHKB/SPueq0eC8Sr0TDG8kGWvBDZOpY3UOsL6W326zD42k5gympcVBLaBF3O5SI3bBaFO+vTeQ6HtFzl8sNtBbe+xMj0Cblb8akkciHcj2E3c4nQ2ljmwL2HNKixJJewtiBnJBMCS8Fs32CvY7EA1CWhxAAE2BJyNEkT9e6gZWP9f4dgfhNzY6ldJvTnZyl8O8UFPEy8Q0AiQCbkAGZ6kk/lK6PjHH3ikH4cB0uczmF5aGEmDHKc47rkOK4yswNdTDZLp56YIyxEXBvmBM21XS+DazMXRz1KWd1Jzw8NY4NgsblLAOVpkG8iQ3TRZy3ItI2YV9atTzvANRjXOBEA5ZdBIdFhmA1gTdYvE8OGV3NBvYkBrv9MbHqdSNgl4m8Zf8A7Ln0GCm0AUmggZsrXTY3Av8AlBkLUwXiIVaLxWpNNR/luLwbgNyAwOrhHS59hj21zVpjYkhlOHPIBIcZDoENAuJ6B3+89VHgeIgscxpYZgmOQnlImQM34nWJjmNrrT8W8SZig0eWylGb/piBFru66Hdc9wLhYY+Ja9x+DWBrt7hEsva5a+O4oX1HlvM8mm8hsQGszQAAP6veFFw7hr/LmHC4JDiC4X6C4GpmNlZqYFlQgywB1oHNYNLxLiJghjjBgWURxrsNRHlinl8x+YZbuJuCT0ALYjqtzLj1jVxy7X+GYKkWP8yo0ObGVjXU+Y5ubOQ4loiLQqXEcO2ncQJmTF7g7j4tvkuc4pW82oXFgYSb5by4x1FtPqUzC1HUXFzHQRynlaRB2IIiEzx3vY26mjj2NZzvAbma6Li2VwNtZu35d1u+EuLUjSymo3OXTBMTytFpttsuEqup1KYBY4VNC4ZSwumZyWDTEafJUeE8VdRrsdSBcQRyag6WiL+wsnG2ds17TXxbGAl72tDRJkgQNpTK+OawAnQmAQDqRIm0Qdlw3gxtPE4io7EmBDSHOIBc7NJEnWwt7bru2NoVD/NY8MJlxNR7ibyTlBJO/wAlnLyUzHhhP8RYiXFtBmQaZnwfmCfyWtR40wtzEOECSImLSY6+sJ3HeH0m4Vzg0tdlpG1R7+c1Ie3oWhsX3k9Fz/AqYe2u2qMsUyW85jNHw5TrMz7d0Y3Kza06KpxikGFxdESS2OawJIj0BU38WzNlzDN09gfyIXA46uymQHyzUAZiQG897dYbburdLEQ0vzlpa3NlIuBfWOptvout9pGe3ZNx9MvLMwzNEkGRAmJkiIlLGV8jHEata4hsEkkC1hc32VZvC31abZyPFRtMx5ZdZ1QM5gToDzeglc6eMuDyC0SMxnKYtBMX7rlPJlfn/TpH4e41iy+qMRSqOBAcwuplrWxZ2wAFwYnYwt04mmzE1AxlV7qmQR5b2kkA/DmboQZvGl+qwT4nex2ZoFwJa6XAtcDE6bjRV63FvMcT5bGOkyWgwZyi7HZmH427A91jLx+TK7l0643GTWndYJ5dTY4gAlrSQNiQJCnyrxnC+La9FxLKha0WyRLNZsNBvp17rab/AImVIvHyC7zLhxbvC+HU3Nc6oYqB1nPc8Egh2YwWkD/+YEH/AFLQp4WjImoIm96nw5NuS5zz2y91wrvEbpy1HZQT8TTDgNTGXfaPqtnhVc13ny3gNbEl4IEetzt7rhfbt1liDiWGnOIBBJNyc0Agb7wT9OqWC8QObRo+Q0Z6dOqWOLZ+MgVCRF8p02Ebp/GKuSo5hLXQA6Q0lp5Z1JsbfkmcD8KsxFUta8tgEkATEGIh2xP9S63nHdZ+salxl8tnLMbiJAv0sIEey2OGYlrhnrtDmObnAzODS6CGh2Sm5wiT02utDF/4XFjpbWBsCCaUm8E2zqiK+HwzHNllSrBBfIBPYNmw0tra6xdZY6it9O3X+Fh5uDpuBpsDR5TZmYbUEOktknVk+q6V/C3PEtystUbYH8ehsPwEW/ReOYHi1MtrZBTaMob/ANPzJDzJAOYBgMX1mIsvVuB47EupNpBrXGmxrfMdmYTAi7bgH/uOhXKyy6bl3NuV4vwapVxb3XZTBIL23khrQXBtnTmadtSffPr+H8QxwDAXNMS5wiA0gmB3FivQG8HxEzkYTJMmo7UkkkWtqpfJxhcWyLQf+rUi8/VdplYzXlOJ8KYp73DLyueTr+HLERGkjQn9V1HhDgNXDVw8y6W1AabWkAlzQ1ok2gRPuunxT69Oc9WmCL5fOfm9hqqL+KPa08zbTZr3kmOgkSTC1bcpodPNuOeAsSMQ+o5kURUOr2AAF0gFrTIJadB16KsM0coE5hYFsNaO2vcei9IrVA4Z3lhkh5a4/iDcsu5jJDbRp6qXBYFldpAdhszhdsukG2naw0ss3G/Q8sx1dz3WEDUwRlk6xa02tfdP4Nh6prNDGktDgS4AQAN+9xC9gwHhVzQJdTcRPM4OJuZvEA6DbZYvEHNzaNzixc1jhESIDib+w3RJKWSOH1RkApASeacvIIIty8xhxGyzPEPC63lMBbHM6NBNhrA1/ZddhOMNDT5rhmmBDXOJAGrg0G509lS43jaNRrQ2TeT/AC3jSYPwgbn5Kxmq3llw84xODc27ouRv63VVlE3ki5n4hf8AZdNxXB5wBTadehCyDwZ4Pw/mvVNacefxBSntr1asbBcOq5rAtiT7jQCN1vf5Q/MABc6SHfsrY8Mv3fSH/qf/AFp1BbXReHMLU4dh3Vgw53taTUItzB3lsbJvE5jYDubBVMb/AIgYt9Rzg8hpdmyAEsA6EAXEErPq8K8umf5rOuUebcDYSwCVlNeTYWvBv0GlzM6WXk8k/wBmpXoNXxhWxmGHmVAHNcwFjWkNd/1DLnaSC1hjTmtoq3h41nVXWzZ2ubDYvOUT6Ad4XL4DirWNLajXFsgww5dM0ZrSbucfddBR8aU2BwZTcyoWkAtIZaxbm5iTBDjMiZHS/THjHiFT4li/KcWVCBUDjmaRcNOfKNI3b8ll1eKsJJMOJ29tBImFFxXitTFVTVdGZ0tgTENEbknfrssuu05Q/QdZvMnX/g6LprU5G3pnAPGLKeEaXvdNFrGmMxsKxc0E2BDrtIn4WFcJiOIOe4nPvtp1WTicW8WkhpFoFidRp/ynsMMbFwRe0nfS56lef152duj8P0hXqZHPygQQbAkja/r30TeI4o0az6YdnynWBrbS8bdVz/8AH+W7lLgbXaSNI79U7+LBuZcTck6nQCU25RbMq8OpmTLwSb3bf0S/ytn/AInzSpnSbHp9+ikyu7+xt7K3Uq8SDcz4EkmZgggfM63U/AsUWVgJlhguBEzlNwJ9790K+HL2gCY1kzHe6sYLBEcwc2IAcRNtPznXsVuZY+uqz9XuK4kVqxc1hY0RDY6CJNhJ3hanh7xWcLVc4BhkBhzNMQXNIHKRHS/dZYoh1jntbW3rp9/JONOiwkm+a0mCPxaz2i/9Kzc8bNfD927Sj4xrYqq2i1tJmd0Zmg5rDcuJEad/RVMVgKfnZazWuqGm6pPlMMhoYLuI1l4WbheIUMMadb8QLnBrYcRBIF5ieY6gfCNTJXTcLqNrA1w45vLNIOGU2eBmaQ5trgTF9pXK5TV9W+LZtXfTwlOk9r2PdVqhuap5Ja0ZAQGsMDlnfcH2V7hnjajSp82UODGgF7mguIc4XJA6zN9FPx3GljmZXuDS6qHfzHkNax1UMPxWlrWa2vbVc9j65NGgKb3zkkBpbEObTecga0ED+YJkm8+/DHx543du5e+XT3x1qOyo+O8OZl7RlEu5TE2kNLXHOROysN8YYZriHVGZjGhdGgtMxmvp3HVecPFWo4F9R0sDompEZhDpAO41lM/iHUr035otlbzR1g7aLpvFj2eiefQxjDiGS5jXNZmaDLnF7G6OBJaCW3nQuTPOoefVY6mW/wAxrRywAWOoDl/ocXNvFx5nQk+f4fxK5lhUeRcWMc3TSOyq4vHmqS91R0SAGkl+k3JOgEnTqte34zt6Zx0Yan5mZzGOcx4AkFoOWmLNH4rAgWk51wbsW6lWaWOpWeCHOlzSARHKIIB1uVi1qlSq6GFuVpHxS1rj6/W5Gm6r8Rwr21cwLTOoEkHrrpoLLUzsZs29Lwn+JNMVMtUwACXFpJaIBMtNiZ6EbrA8WcXove57XGP5Q5NSS1s7ibuXDY6sSfxRpta3yU9LiwbRawglzbSXDLAmIbEiAevyW5qcnbtMZUYKjmtM8xDYuDHfcJ3KAS4ZQNyIHquX4bxwuHKYcCSAQC28CZ11MaKnW40+SC51wczRBEZtTIjZEyy3pcN/E+IGm1OS7NHqPv8AJRVHGq5txmJDbyB69IWFQxlMgkDLPLmEmLgn53vO6sUa4pvDW8xsYMGB1aOtgfdFzylW4fxXEVaGXNmaBIBiWkgmYIsdtOqbg+Jvqtk/2J19Pn0Xb8J4hRqUjTxLQGvvkc0gaxIn4TOhCocR8H8s4UhzbnyyYcB/SdHDToVj+XVv63fH9jmDTl0l0npaL2F9euioYpuToQdzfX/j6K86llJDhBF3AiHT3B03VXFAFsyNdNt9Ov8AdUytvLmhoCahk+u9gLepVgGeg1ub27df7qt5gaJG87XsDGxHZRczvhE2N9B/Za5oa9F1MnIDldHxsA5iBcvDnep1CocYwcgNJB3LoAJB63ubHdLDUrAgZXfCSZmwM2PqEMU8gAA5oIt85notTHLeyk8oBsAGDFifooPLAFr7m8x2CdSqF5t00Frf2UzaMECL2mdIVvXZVHUGutHv8tt1ZqcMAacrjJvGn5XCkpYKDqB0HeBr6J1RpEBwBAvreYg/QlZyz3eKtKL8LAk3JgGJtvuYnS6i/ljb6lXzUaHRYdrm5jX847oHFn/Q3/aFe1CHEYQviHkGLBwkGOsAdNf3UGB4jUoVIcXAk5XOBljgTex1iQeoTxwuoQHPe1u0Rf30H5qfyIaSG5hqSTHcSDppt2VLJx2GngOeq4VHimASM2UOAvAsTpYi3VU+P0gKpDXeYJgEDt627qk3ibSbanfv3jZR1+JuFnyWiQNI9t+p6XPomY89Bf4Vgqter5VNpLiA0vIdlaARd5GgsdekC67fC4QYOn5Ta+ZznXexjYzWG+aeklVf8NeFtc+tUeA6i7DjK5xAaaoyEiJuWkuHz6q1jMOKfxOpkkuy5YFp5Z5jcCL9tAumOOOXFOuEvB82IFUh73+U8sOam2zhrYC/vpCqcRpOnnxIYbQHU6U3OwkHqqnhrEGgzFszg08WHtMuEgjIAQAdSKlWx/0BXPJAwhMuLm5DoCI8wb6Z8t4gdVfxyXoWfjNwXBwXv8xziGOcDDQ2crC9xME5QAHGLWBK6BlOnTBbkgAmQWzzB7aZmZkh72t9XBReHfEbcNQ/mUjULy4ua0Q5vxXc0m8tIG0zC3uLeO8NRZLmy50xAzCc9ySHdQH9dDqs5T1vSvjmXdZGJoENcGsawibvbYGNS0ETbuFx/FeDVKLX1n121JgluWJkwMomAIBsLQOy6arxwVGPqk2c46ybwCWzJki4nsuJ8S8WdUtctAnL7HX2/Vb1NaEwmPTP/wA0JMkk+59LiUx3Fs1iSem/yWXUfeG+9o+f3ug15BMjmB6/lHrstfxwtSS4CNJj36D3j5qu5pmDYm0R13+qr4fEk2M5bnLeJI1jSbD5IOxF7gwde8dNhqn05TruE8JpsLH4gmnScDUa7I52ZjHCcwjQ6DQGR1W5iuMYerDcOxu8MNENIG0gEi9vYlcZj+MZ6YnzXOLj8bpAuCAw6mNJPXTdaPBMTSY12Z72uIaBDczbXAzCYde40v2tTDnkVs4XG03NbmpU8r3Bs+U0TmBiYAcL7+t1cHD6IeKjBlcCaYMuLc0xZrgYM7ysipjDSpUvhLjBJvc6kzvqfmq+N8QOdIBDbzA79+v32VlMJ8TTxHiLJUIzCQ4tnaQY36fortPxZlMtM2uBqbddN5XBVuIkkkySdTf/AJ1U1Gvm0sfT8+oXG+LfbcyrvK/FcNiWluIBBIgVGjnbbS3xCdiFjcR8JvoUy9p8+mTmFRoGn9TQLEe49FgMrOaJ2G66HgXiY0g1rrNJkO7EGQBvfL9VjLC49N7mXbDYwAjoPeSdhHafop2V4ixBJIywCYHr92XacW8O0H0TWYRTcRMtEtedbt2J6j3lcYamSwMeu6zLMhcbj2gdjS+Q43A6REmJ7lPYwBsm+86H5bf3TRQbaIOs/LbWOkWRqRMC2X30C6/1GNi1rQCQI+/zRz8kg3+4som0pvP7I5QB06H79UXFK2IxJAFvfvf9CLfsrOBfnPW33+qTaAqSJAAm5+7qfC8kNpgu9NfVFk1qTlJmUQDpA69/zlSfwLeh+ioUa7i4gm7Tp06SrPn+vzCxfFmdxnurSA4HN2I5gBd2U7xb6wFXr1wwgOAAJkzJ6WM2n91X4mMkBjrSSIi3bl1NtbzbpevhaXmhxdmIBk5bnMZmf3g7LvjhNb+MrH8VTdYDI42GUbk9Onp1WnTw7BE6xNzI2vB3sAsas5jDDLD+qD1kG0pzOKANytgDT3/bVNwt6Tq+E8RpUcO+n5LMzi52dwkizYA6AQfWVj/5s4PIc0RvA031Cz8JxCJJJiPY+pVoYpsTrP0tH3ZEmWNK1QrseSW6xcemsdtlpYSlmOWdQ76An9FyzqjaZBYXCIkEmNNAJ+q3uG4qYf016ey9GOX6yixGIyiNLKpWe59PqP8AzB0T1H4ek90uIOESb2j5KDAYZ1QEAgNOk2uDbQ3XGzm0xbwTj5IcC/mc4EfhAABGhku1uRtbRRPxj2u9Q5pBtY2IcqjnOZLXQYPQ6/fZROqSb2hVnOyjqUDscxkflefdNGB+xt89f7KVsHQ731+V04VO/wB/kt+1A4PDQb/Pb3U7zeC2VAHwTf2UjHF0AfY3/VMt+gx1MZhrqOpiNv0TalTmm4BiNdk94sYj1vr6TM7Ksaxd+4+7rUDXpVW1WwS5rmgZQIiwsL6aG+/1VPEYsyelzEa/f6IUZ2nsTI+aq4xhzXveyNbpNdWvO/v+33C0sK6GEgySJO0dgsgC3uR20WnhDyWM9/0WsseEnOJJO/pupRiMzcu9oOu6ouqGZMWUuGqtBMgk7EGOu2/zH1WbinSf/kL/AOG8ouMiBbTLzd7G4FtQsIFznWBgC5A0HePZNfUzHlbEnr+nzP3eXC1y0lokdIGa4ykWPxXboVmYSdNb2n4YHPeGCnncbAEhpPe5G2ys8UwZpvI5QQBmaDIB9jE/fZQ0+EEguz0yJIvnaTlvaWnbbuJhVcVVzOy6RIkSdPW8QCsevO4rweK8RfX5X6/eydiDIkba+wlQMbGoJtYnX19PvZKs6LXB/L7utXHdCOhiSMwEA3g9VZoVcsOMlwgRtfWe2vzVAPvb59+yfRMTfXRauAXf4kEkiL9hM9Cj53cqk6qL299z+yAqj+r/AHFUxSmXMzASHAzaACOl4/RWMNUyUXGRYlrQG7m5cSex+gCx3m/oruBYCHEgWAGg/FmgzG0fcJyx4SPFVQYgAAWFvz72+qh8/wDpZ/tn/hNfomVHJkRb62WvhqAaCbGwi3Xt1WVS1WpnLAQNZ19hoqwxHiA53KGxfU2j9NFawTnNyhzhIuBdwtOoANtIVKvUdmiR8vVMq4gxc/ABG3xQNfl8lnKbiaT8S97sodmMGHQW2BtMjT7uhiXuaxrbcp1BsDrFlmUMW4ZjmM/DrsCCtKgzPTaekj6zfrrHsseukpVmkjNtNz3sf1F1E1p0BsB+8qeva2xzWncFwn/26KOOQ+3T9u66SA+iOUCRuSffbqUmUyZmZHyHclbnC8Cx2CL3CXZom2jWyBp1WW/C3ibQ10dzOt1n6UTHTfpoNh0smCoQY3MqelhQdSYvEW6/smVGjUDeOqZJsI30HHU2+idRp5WyLkwOkdk9r7Kwaf8ALzdtPVby4Sux56kdrlPdhnPEfuUPLuPU29CU9zst72QjDwbKJe8D+kczt/YfOb6KVuVrO076m3/Nwo6lQnVMbXM7ei1ygeegmUYEg9Bf12hGq/aPuFXdUNirsLuu6QxRY6WmD1/YqEP+/l+6T3ct73UU/wDmL8uXNbX3Vfzb2nuibD5qB7t1rhNRmLlt5sTc3H19FE6rAv8Acqr5tgOhQ805T7fms6Rz6iLanyUBqWT6lnR2WgcTdDM77Cj3T/MPZSf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18437" name="Picture 6" descr="https://encrypted-tbn0.gstatic.com/images?q=tbn:ANd9GcSBZ-uw2aZiYK8ZkOSTd2JuSVwDW0RS2r66oh7bdUD7ZPu4YwWI8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052513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 descr="File:Kyjiv sofienkathedrale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00438"/>
            <a:ext cx="41783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6 CuadroTexto"/>
          <p:cNvSpPr txBox="1">
            <a:spLocks noChangeArrowheads="1"/>
          </p:cNvSpPr>
          <p:nvPr/>
        </p:nvSpPr>
        <p:spPr bwMode="auto">
          <a:xfrm>
            <a:off x="179388" y="2276475"/>
            <a:ext cx="1871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s-ES_tradnl" b="1"/>
              <a:t>MONASTERIO DE LAVRA</a:t>
            </a:r>
            <a:endParaRPr lang="es-ES" b="1"/>
          </a:p>
        </p:txBody>
      </p:sp>
      <p:sp>
        <p:nvSpPr>
          <p:cNvPr id="18440" name="7 CuadroTexto"/>
          <p:cNvSpPr txBox="1">
            <a:spLocks noChangeArrowheads="1"/>
          </p:cNvSpPr>
          <p:nvPr/>
        </p:nvSpPr>
        <p:spPr bwMode="auto">
          <a:xfrm>
            <a:off x="6011863" y="6092825"/>
            <a:ext cx="208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s-ES_tradnl" b="1"/>
              <a:t>SAN  ANDRÉS</a:t>
            </a:r>
            <a:endParaRPr lang="es-ES" b="1"/>
          </a:p>
        </p:txBody>
      </p:sp>
      <p:sp>
        <p:nvSpPr>
          <p:cNvPr id="18441" name="8 CuadroTexto"/>
          <p:cNvSpPr txBox="1">
            <a:spLocks noChangeArrowheads="1"/>
          </p:cNvSpPr>
          <p:nvPr/>
        </p:nvSpPr>
        <p:spPr bwMode="auto">
          <a:xfrm>
            <a:off x="1547813" y="3573463"/>
            <a:ext cx="2087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s-ES_tradnl" b="1"/>
              <a:t>SANTA  SOFÍA</a:t>
            </a:r>
            <a:endParaRPr lang="es-ES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suario\Pictures\Kiev nov 2012 2013\Nac 2012\Nac Mega Mark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6718300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 descr="C:\Users\Usuario\Pictures\Kiev nov 2012 2013\Nac 2012\Nac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295400"/>
            <a:ext cx="741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692275" y="0"/>
            <a:ext cx="5905500" cy="1368425"/>
          </a:xfrm>
        </p:spPr>
        <p:txBody>
          <a:bodyPr/>
          <a:lstStyle/>
          <a:p>
            <a:pPr algn="ctr"/>
            <a:r>
              <a:rPr lang="es-ES" sz="3600" b="1" smtClean="0">
                <a:solidFill>
                  <a:srgbClr val="C00000"/>
                </a:solidFill>
                <a:latin typeface="Agency FB" pitchFamily="34" charset="0"/>
              </a:rPr>
              <a:t>Vuelven los símbolos religiosos </a:t>
            </a:r>
            <a:br>
              <a:rPr lang="es-ES" sz="3600" b="1" smtClean="0">
                <a:solidFill>
                  <a:srgbClr val="C00000"/>
                </a:solidFill>
                <a:latin typeface="Agency FB" pitchFamily="34" charset="0"/>
              </a:rPr>
            </a:br>
            <a:r>
              <a:rPr lang="es-ES" sz="3600" b="1" smtClean="0">
                <a:solidFill>
                  <a:srgbClr val="C00000"/>
                </a:solidFill>
                <a:latin typeface="Agency FB" pitchFamily="34" charset="0"/>
              </a:rPr>
              <a:t>en la calle y aún en los mercados.</a:t>
            </a:r>
          </a:p>
        </p:txBody>
      </p:sp>
      <p:sp>
        <p:nvSpPr>
          <p:cNvPr id="5" name="4 CuadroTexto"/>
          <p:cNvSpPr txBox="1">
            <a:spLocks noChangeArrowheads="1"/>
          </p:cNvSpPr>
          <p:nvPr/>
        </p:nvSpPr>
        <p:spPr bwMode="auto">
          <a:xfrm>
            <a:off x="1619250" y="6237288"/>
            <a:ext cx="2160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s-ES_tradnl" b="1">
                <a:solidFill>
                  <a:schemeClr val="bg1"/>
                </a:solidFill>
              </a:rPr>
              <a:t>NAVIDAD   2012</a:t>
            </a:r>
            <a:endParaRPr lang="es-ES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5" name="4 CuadroTexto"/>
          <p:cNvSpPr txBox="1"/>
          <p:nvPr/>
        </p:nvSpPr>
        <p:spPr>
          <a:xfrm>
            <a:off x="251520" y="188640"/>
            <a:ext cx="5184576" cy="95410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MISIÓN MADRE DE DIOS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 DITEY - CASA DE LOS NIÑOS</a:t>
            </a:r>
            <a:endParaRPr lang="es-ES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86" name="5 CuadroTexto"/>
          <p:cNvSpPr txBox="1">
            <a:spLocks noChangeArrowheads="1"/>
          </p:cNvSpPr>
          <p:nvPr/>
        </p:nvSpPr>
        <p:spPr bwMode="auto">
          <a:xfrm>
            <a:off x="5435600" y="5589588"/>
            <a:ext cx="3313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s-ES_tradnl" sz="3200">
                <a:solidFill>
                  <a:schemeClr val="bg1"/>
                </a:solidFill>
                <a:latin typeface="Calibri" pitchFamily="34" charset="0"/>
              </a:rPr>
              <a:t>Kiev  - Ucrania</a:t>
            </a:r>
            <a:endParaRPr lang="es-ES" sz="32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1 Imagen" descr="Casa nevad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24750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2 Título"/>
          <p:cNvSpPr>
            <a:spLocks noGrp="1"/>
          </p:cNvSpPr>
          <p:nvPr>
            <p:ph type="title"/>
          </p:nvPr>
        </p:nvSpPr>
        <p:spPr>
          <a:xfrm>
            <a:off x="914400" y="5459413"/>
            <a:ext cx="8229600" cy="1398587"/>
          </a:xfrm>
        </p:spPr>
        <p:txBody>
          <a:bodyPr/>
          <a:lstStyle/>
          <a:p>
            <a:r>
              <a:rPr lang="es-ES" smtClean="0">
                <a:solidFill>
                  <a:schemeClr val="tx1"/>
                </a:solidFill>
              </a:rPr>
              <a:t>Una misión en la nieve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uario\Pictures\Kiev nov 2012 2013\Casa nevada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503238"/>
            <a:ext cx="780415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uario\Pictures\Kiev nov 2012 2013\Nieve 2012\Nieve dic 2012 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503238"/>
            <a:ext cx="780415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apamundi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628775"/>
            <a:ext cx="62642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Bandera Camerún .gif - Small embossed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5084763"/>
            <a:ext cx="1512888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Bandera Cuba .gif - Medium embossed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58825"/>
            <a:ext cx="15843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Bandera Colombia .gif - Medium embossed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084763"/>
            <a:ext cx="15113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Bandera Congo .gif - Medium embossed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084763"/>
            <a:ext cx="1584325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Bandera Ucrania .gif - Medium embossed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868488"/>
            <a:ext cx="1582738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Bandera Venezuela .gif - Medium embossed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852738"/>
            <a:ext cx="1512888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AutoShape 9" descr="sp-t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6154" name="AutoShape 10" descr="sp-t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6155" name="Picture 11" descr="Españ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33375"/>
            <a:ext cx="14382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Line 12"/>
          <p:cNvSpPr>
            <a:spLocks noChangeShapeType="1"/>
          </p:cNvSpPr>
          <p:nvPr/>
        </p:nvSpPr>
        <p:spPr bwMode="auto">
          <a:xfrm flipH="1" flipV="1">
            <a:off x="1187450" y="1844675"/>
            <a:ext cx="1800225" cy="9366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 flipH="1">
            <a:off x="1835150" y="3141663"/>
            <a:ext cx="13684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H="1">
            <a:off x="1835150" y="3500438"/>
            <a:ext cx="1223963" cy="15843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V="1">
            <a:off x="4284663" y="1268413"/>
            <a:ext cx="287337" cy="936625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4643438" y="2060575"/>
            <a:ext cx="2449512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 flipH="1">
            <a:off x="4067175" y="3284538"/>
            <a:ext cx="433388" cy="1800225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4716463" y="3716338"/>
            <a:ext cx="1295400" cy="13684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6163" name="WordArt 19"/>
          <p:cNvSpPr>
            <a:spLocks noChangeArrowheads="1" noChangeShapeType="1" noTextEdit="1"/>
          </p:cNvSpPr>
          <p:nvPr/>
        </p:nvSpPr>
        <p:spPr bwMode="auto">
          <a:xfrm>
            <a:off x="6300788" y="188913"/>
            <a:ext cx="2447925" cy="1223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kern="10">
                <a:ln w="9525">
                  <a:solidFill>
                    <a:srgbClr val="66FF33"/>
                  </a:solidFill>
                  <a:round/>
                  <a:headEnd/>
                  <a:tailEnd/>
                </a:ln>
                <a:latin typeface="Arial Black"/>
              </a:rPr>
              <a:t>Congregación</a:t>
            </a:r>
          </a:p>
          <a:p>
            <a:pPr algn="ctr"/>
            <a:r>
              <a:rPr lang="es-ES" kern="10">
                <a:ln w="9525">
                  <a:solidFill>
                    <a:srgbClr val="66FF33"/>
                  </a:solidFill>
                  <a:round/>
                  <a:headEnd/>
                  <a:tailEnd/>
                </a:ln>
                <a:latin typeface="Arial Black"/>
              </a:rPr>
              <a:t>Santo Domingo</a:t>
            </a:r>
          </a:p>
        </p:txBody>
      </p:sp>
      <p:sp>
        <p:nvSpPr>
          <p:cNvPr id="6164" name="WordArt 20"/>
          <p:cNvSpPr>
            <a:spLocks noChangeArrowheads="1" noChangeShapeType="1" noTextEdit="1"/>
          </p:cNvSpPr>
          <p:nvPr/>
        </p:nvSpPr>
        <p:spPr bwMode="auto">
          <a:xfrm>
            <a:off x="539750" y="1844675"/>
            <a:ext cx="1008063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kern="10">
                <a:ln w="9525">
                  <a:solidFill>
                    <a:srgbClr val="66FF33"/>
                  </a:solidFill>
                  <a:round/>
                  <a:headEnd/>
                  <a:tailEnd/>
                </a:ln>
                <a:solidFill>
                  <a:srgbClr val="003300"/>
                </a:solidFill>
                <a:latin typeface="Arial Black"/>
              </a:rPr>
              <a:t>CUBA</a:t>
            </a:r>
          </a:p>
        </p:txBody>
      </p:sp>
      <p:sp>
        <p:nvSpPr>
          <p:cNvPr id="6165" name="WordArt 21"/>
          <p:cNvSpPr>
            <a:spLocks noChangeArrowheads="1" noChangeShapeType="1" noTextEdit="1"/>
          </p:cNvSpPr>
          <p:nvPr/>
        </p:nvSpPr>
        <p:spPr bwMode="auto">
          <a:xfrm>
            <a:off x="323850" y="3933825"/>
            <a:ext cx="151130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kern="10">
                <a:ln w="9525">
                  <a:solidFill>
                    <a:srgbClr val="FF99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VENEZUELA</a:t>
            </a:r>
          </a:p>
        </p:txBody>
      </p:sp>
      <p:sp>
        <p:nvSpPr>
          <p:cNvPr id="6166" name="WordArt 22"/>
          <p:cNvSpPr>
            <a:spLocks noChangeArrowheads="1" noChangeShapeType="1" noTextEdit="1"/>
          </p:cNvSpPr>
          <p:nvPr/>
        </p:nvSpPr>
        <p:spPr bwMode="auto">
          <a:xfrm>
            <a:off x="323850" y="6165850"/>
            <a:ext cx="151130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COLOMBIA</a:t>
            </a:r>
          </a:p>
        </p:txBody>
      </p:sp>
      <p:sp>
        <p:nvSpPr>
          <p:cNvPr id="6167" name="WordArt 23"/>
          <p:cNvSpPr>
            <a:spLocks noChangeArrowheads="1" noChangeShapeType="1" noTextEdit="1"/>
          </p:cNvSpPr>
          <p:nvPr/>
        </p:nvSpPr>
        <p:spPr bwMode="auto">
          <a:xfrm>
            <a:off x="3492500" y="6165850"/>
            <a:ext cx="1439863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kern="10">
                <a:ln w="9525">
                  <a:solidFill>
                    <a:srgbClr val="FF99CC"/>
                  </a:solidFill>
                  <a:round/>
                  <a:headEnd/>
                  <a:tailEnd/>
                </a:ln>
                <a:solidFill>
                  <a:srgbClr val="CC0066"/>
                </a:solidFill>
                <a:latin typeface="Arial Black"/>
              </a:rPr>
              <a:t>CAMERÚN</a:t>
            </a:r>
          </a:p>
        </p:txBody>
      </p:sp>
      <p:sp>
        <p:nvSpPr>
          <p:cNvPr id="6168" name="WordArt 24"/>
          <p:cNvSpPr>
            <a:spLocks noChangeArrowheads="1" noChangeShapeType="1" noTextEdit="1"/>
          </p:cNvSpPr>
          <p:nvPr/>
        </p:nvSpPr>
        <p:spPr bwMode="auto">
          <a:xfrm>
            <a:off x="5795963" y="6237288"/>
            <a:ext cx="1728787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kern="10">
                <a:ln w="9525">
                  <a:solidFill>
                    <a:srgbClr val="66FF33"/>
                  </a:solidFill>
                  <a:round/>
                  <a:headEnd/>
                  <a:tailEnd/>
                </a:ln>
                <a:solidFill>
                  <a:srgbClr val="003300"/>
                </a:solidFill>
                <a:latin typeface="Arial Black"/>
              </a:rPr>
              <a:t>R. D. del CONGO</a:t>
            </a:r>
          </a:p>
        </p:txBody>
      </p:sp>
      <p:sp>
        <p:nvSpPr>
          <p:cNvPr id="6169" name="WordArt 25"/>
          <p:cNvSpPr>
            <a:spLocks noChangeArrowheads="1" noChangeShapeType="1" noTextEdit="1"/>
          </p:cNvSpPr>
          <p:nvPr/>
        </p:nvSpPr>
        <p:spPr bwMode="auto">
          <a:xfrm>
            <a:off x="7092950" y="3068638"/>
            <a:ext cx="1655763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kern="10">
                <a:ln w="9525">
                  <a:solidFill>
                    <a:srgbClr val="66FF33"/>
                  </a:solidFill>
                  <a:round/>
                  <a:headEnd/>
                  <a:tailEnd/>
                </a:ln>
                <a:solidFill>
                  <a:srgbClr val="003300"/>
                </a:solidFill>
                <a:latin typeface="Arial Black"/>
              </a:rPr>
              <a:t>UCRANIA</a:t>
            </a:r>
          </a:p>
        </p:txBody>
      </p:sp>
      <p:sp>
        <p:nvSpPr>
          <p:cNvPr id="6170" name="WordArt 28"/>
          <p:cNvSpPr>
            <a:spLocks noChangeArrowheads="1" noChangeShapeType="1" noTextEdit="1"/>
          </p:cNvSpPr>
          <p:nvPr/>
        </p:nvSpPr>
        <p:spPr bwMode="auto">
          <a:xfrm>
            <a:off x="2339975" y="476250"/>
            <a:ext cx="151130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ESPAÑA</a:t>
            </a:r>
          </a:p>
        </p:txBody>
      </p:sp>
      <p:sp>
        <p:nvSpPr>
          <p:cNvPr id="6171" name="WordArt 29"/>
          <p:cNvSpPr>
            <a:spLocks noChangeArrowheads="1" noChangeShapeType="1" noTextEdit="1"/>
          </p:cNvSpPr>
          <p:nvPr/>
        </p:nvSpPr>
        <p:spPr bwMode="auto">
          <a:xfrm>
            <a:off x="5580063" y="549275"/>
            <a:ext cx="936625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1907</a:t>
            </a:r>
          </a:p>
        </p:txBody>
      </p:sp>
      <p:sp>
        <p:nvSpPr>
          <p:cNvPr id="6172" name="WordArt 30"/>
          <p:cNvSpPr>
            <a:spLocks noChangeArrowheads="1" noChangeShapeType="1" noTextEdit="1"/>
          </p:cNvSpPr>
          <p:nvPr/>
        </p:nvSpPr>
        <p:spPr bwMode="auto">
          <a:xfrm>
            <a:off x="900113" y="981075"/>
            <a:ext cx="720725" cy="28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kern="10">
                <a:ln w="9525">
                  <a:solidFill>
                    <a:srgbClr val="66FF33"/>
                  </a:solidFill>
                  <a:round/>
                  <a:headEnd/>
                  <a:tailEnd/>
                </a:ln>
                <a:solidFill>
                  <a:srgbClr val="003300"/>
                </a:solidFill>
                <a:latin typeface="Arial Black"/>
              </a:rPr>
              <a:t>1989</a:t>
            </a:r>
          </a:p>
        </p:txBody>
      </p:sp>
      <p:sp>
        <p:nvSpPr>
          <p:cNvPr id="6173" name="WordArt 31"/>
          <p:cNvSpPr>
            <a:spLocks noChangeArrowheads="1" noChangeShapeType="1" noTextEdit="1"/>
          </p:cNvSpPr>
          <p:nvPr/>
        </p:nvSpPr>
        <p:spPr bwMode="auto">
          <a:xfrm>
            <a:off x="755650" y="2924175"/>
            <a:ext cx="863600" cy="217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kern="10">
                <a:ln w="9525">
                  <a:solidFill>
                    <a:srgbClr val="FF99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1923</a:t>
            </a:r>
          </a:p>
        </p:txBody>
      </p:sp>
      <p:sp>
        <p:nvSpPr>
          <p:cNvPr id="6174" name="WordArt 32"/>
          <p:cNvSpPr>
            <a:spLocks noChangeArrowheads="1" noChangeShapeType="1" noTextEdit="1"/>
          </p:cNvSpPr>
          <p:nvPr/>
        </p:nvSpPr>
        <p:spPr bwMode="auto">
          <a:xfrm>
            <a:off x="611188" y="5229225"/>
            <a:ext cx="863600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1956</a:t>
            </a:r>
          </a:p>
        </p:txBody>
      </p:sp>
      <p:sp>
        <p:nvSpPr>
          <p:cNvPr id="6175" name="WordArt 33"/>
          <p:cNvSpPr>
            <a:spLocks noChangeArrowheads="1" noChangeShapeType="1" noTextEdit="1"/>
          </p:cNvSpPr>
          <p:nvPr/>
        </p:nvSpPr>
        <p:spPr bwMode="auto">
          <a:xfrm>
            <a:off x="3779838" y="5229225"/>
            <a:ext cx="863600" cy="217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C0066"/>
                </a:solidFill>
                <a:latin typeface="Arial Black"/>
              </a:rPr>
              <a:t>2000</a:t>
            </a:r>
          </a:p>
        </p:txBody>
      </p:sp>
      <p:sp>
        <p:nvSpPr>
          <p:cNvPr id="6176" name="WordArt 34"/>
          <p:cNvSpPr>
            <a:spLocks noChangeArrowheads="1" noChangeShapeType="1" noTextEdit="1"/>
          </p:cNvSpPr>
          <p:nvPr/>
        </p:nvSpPr>
        <p:spPr bwMode="auto">
          <a:xfrm>
            <a:off x="6227763" y="5157788"/>
            <a:ext cx="936625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kern="10">
                <a:ln w="9525">
                  <a:solidFill>
                    <a:srgbClr val="66FF33"/>
                  </a:solidFill>
                  <a:round/>
                  <a:headEnd/>
                  <a:tailEnd/>
                </a:ln>
                <a:solidFill>
                  <a:srgbClr val="003300"/>
                </a:solidFill>
                <a:latin typeface="Arial Black"/>
              </a:rPr>
              <a:t>1972</a:t>
            </a:r>
          </a:p>
        </p:txBody>
      </p:sp>
      <p:sp>
        <p:nvSpPr>
          <p:cNvPr id="6177" name="WordArt 35"/>
          <p:cNvSpPr>
            <a:spLocks noChangeArrowheads="1" noChangeShapeType="1" noTextEdit="1"/>
          </p:cNvSpPr>
          <p:nvPr/>
        </p:nvSpPr>
        <p:spPr bwMode="auto">
          <a:xfrm>
            <a:off x="7451725" y="1989138"/>
            <a:ext cx="863600" cy="28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kern="10">
                <a:ln w="9525">
                  <a:solidFill>
                    <a:srgbClr val="66FF33"/>
                  </a:solidFill>
                  <a:round/>
                  <a:headEnd/>
                  <a:tailEnd/>
                </a:ln>
                <a:solidFill>
                  <a:srgbClr val="003300"/>
                </a:solidFill>
                <a:latin typeface="Arial Black"/>
              </a:rPr>
              <a:t>1997</a:t>
            </a:r>
          </a:p>
        </p:txBody>
      </p:sp>
      <p:sp>
        <p:nvSpPr>
          <p:cNvPr id="6178" name="WordArt 22"/>
          <p:cNvSpPr>
            <a:spLocks noChangeArrowheads="1" noChangeShapeType="1" noTextEdit="1"/>
          </p:cNvSpPr>
          <p:nvPr/>
        </p:nvSpPr>
        <p:spPr bwMode="auto">
          <a:xfrm>
            <a:off x="7451725" y="5084763"/>
            <a:ext cx="151130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TAILANDIA</a:t>
            </a:r>
          </a:p>
        </p:txBody>
      </p:sp>
      <p:cxnSp>
        <p:nvCxnSpPr>
          <p:cNvPr id="39" name="38 Conector recto"/>
          <p:cNvCxnSpPr/>
          <p:nvPr/>
        </p:nvCxnSpPr>
        <p:spPr>
          <a:xfrm>
            <a:off x="5940425" y="2997200"/>
            <a:ext cx="1368425" cy="115252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090" name="Picture 2" descr="http://www.tutiempo.net/Tierra/i/banderas/th-lgflag.gif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236296" y="3861048"/>
            <a:ext cx="1527675" cy="100811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181" name="WordArt 32"/>
          <p:cNvSpPr>
            <a:spLocks noChangeArrowheads="1" noChangeShapeType="1" noTextEdit="1"/>
          </p:cNvSpPr>
          <p:nvPr/>
        </p:nvSpPr>
        <p:spPr bwMode="auto">
          <a:xfrm>
            <a:off x="7524750" y="4005263"/>
            <a:ext cx="863600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2008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1 Imagen" descr="Kiev dic 2012 3.JPG"/>
          <p:cNvPicPr>
            <a:picLocks noChangeAspect="1"/>
          </p:cNvPicPr>
          <p:nvPr/>
        </p:nvPicPr>
        <p:blipFill>
          <a:blip r:embed="rId2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503238"/>
            <a:ext cx="780415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2 Título"/>
          <p:cNvSpPr>
            <a:spLocks noGrp="1"/>
          </p:cNvSpPr>
          <p:nvPr>
            <p:ph type="title"/>
          </p:nvPr>
        </p:nvSpPr>
        <p:spPr>
          <a:xfrm>
            <a:off x="323850" y="5459413"/>
            <a:ext cx="8229600" cy="1398587"/>
          </a:xfrm>
        </p:spPr>
        <p:txBody>
          <a:bodyPr/>
          <a:lstStyle/>
          <a:p>
            <a:pPr algn="ctr"/>
            <a:r>
              <a:rPr lang="es-ES" b="1" smtClean="0">
                <a:solidFill>
                  <a:srgbClr val="C00000"/>
                </a:solidFill>
              </a:rPr>
              <a:t>La comunidad y unos niños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uario\Pictures\Kiev nov - ene 2012\Casa\DSCN02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381635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0"/>
            <a:ext cx="3995737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8263"/>
            <a:ext cx="3970338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14 Imagen" descr="Nieve dic 2012 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3698875"/>
            <a:ext cx="4213225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15 Título"/>
          <p:cNvSpPr>
            <a:spLocks noGrp="1"/>
          </p:cNvSpPr>
          <p:nvPr>
            <p:ph type="title"/>
          </p:nvPr>
        </p:nvSpPr>
        <p:spPr>
          <a:xfrm>
            <a:off x="0" y="2781300"/>
            <a:ext cx="9144000" cy="1012825"/>
          </a:xfrm>
        </p:spPr>
        <p:txBody>
          <a:bodyPr/>
          <a:lstStyle/>
          <a:p>
            <a:r>
              <a:rPr lang="es-ES" sz="3600" smtClean="0">
                <a:solidFill>
                  <a:srgbClr val="C00000"/>
                </a:solidFill>
              </a:rPr>
              <a:t>Instalaciones de la casa de los niños o Dim Ditey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n 4" descr="C:\Users\MJesus\Documents\Septiembre 2011\Antonia\Fotos Antonia verificar\INTERNADO ZHMERINKA\NIÑOS INTER. agosto 09\Gr.niños 15 al 30 agosto 2009 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es-ES" sz="6000" b="1" smtClean="0">
                <a:solidFill>
                  <a:srgbClr val="C00000"/>
                </a:solidFill>
              </a:rPr>
              <a:t>¡Te recibimos con cariño!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D:\Comdad.hispana emb.niños dibujos\IMG_87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1013" cy="702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2 Título"/>
          <p:cNvSpPr>
            <a:spLocks noGrp="1"/>
          </p:cNvSpPr>
          <p:nvPr>
            <p:ph type="title"/>
          </p:nvPr>
        </p:nvSpPr>
        <p:spPr>
          <a:xfrm>
            <a:off x="323850" y="0"/>
            <a:ext cx="8820150" cy="1398588"/>
          </a:xfrm>
        </p:spPr>
        <p:txBody>
          <a:bodyPr/>
          <a:lstStyle/>
          <a:p>
            <a:r>
              <a:rPr lang="es-ES" smtClean="0">
                <a:solidFill>
                  <a:srgbClr val="C00000"/>
                </a:solidFill>
              </a:rPr>
              <a:t>Con amor, acogida, calor…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Comdad.hispana emb.niños dibujos\IMG_87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Imagen del UNIC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0"/>
            <a:ext cx="4525962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http://t2.gstatic.com/images?q=tbn:ANd9GcRXNRcD2Po9CjiuAX_ZCbz-fzsfXDalhCBloi3mvFCKuvuP2o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483552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6092825"/>
            <a:ext cx="9247188" cy="58578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3200" kern="0" dirty="0">
                <a:solidFill>
                  <a:srgbClr val="C00000"/>
                </a:solidFill>
                <a:latin typeface="Century Gothic"/>
                <a:ea typeface="+mj-ea"/>
                <a:cs typeface="Arial"/>
              </a:rPr>
              <a:t>… </a:t>
            </a:r>
            <a:r>
              <a:rPr lang="es-ES" sz="3200" kern="0" dirty="0">
                <a:solidFill>
                  <a:srgbClr val="C00000"/>
                </a:solidFill>
                <a:latin typeface="Century Gothic"/>
                <a:ea typeface="+mj-ea"/>
                <a:cs typeface="Arial"/>
              </a:rPr>
              <a:t>prevenir la lacra de los niños de la calle.</a:t>
            </a:r>
            <a:endParaRPr lang="es-ES" sz="3200" dirty="0"/>
          </a:p>
        </p:txBody>
      </p:sp>
      <p:pic>
        <p:nvPicPr>
          <p:cNvPr id="29702" name="Picture 7" descr="http://t1.gstatic.com/images?q=tbn:ANd9GcTfEwa_y1oIA4FggdOb3EFdwar6jzHrHEbXuVsg2qtMDHdMrGDFy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708275"/>
            <a:ext cx="3743325" cy="30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IMG_00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Asi se aliment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0"/>
          <a:stretch>
            <a:fillRect/>
          </a:stretch>
        </p:blipFill>
        <p:spPr bwMode="auto">
          <a:xfrm rot="-781314">
            <a:off x="827088" y="908050"/>
            <a:ext cx="2708275" cy="28590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6084888" y="404813"/>
          <a:ext cx="2541587" cy="267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Fotografía de Photo Editor" r:id="rId5" imgW="15238095" imgH="11428571" progId="MSPhotoEd.3">
                  <p:embed/>
                </p:oleObj>
              </mc:Choice>
              <mc:Fallback>
                <p:oleObj name="Fotografía de Photo Editor" r:id="rId5" imgW="15238095" imgH="11428571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429" r="18251"/>
                      <a:stretch>
                        <a:fillRect/>
                      </a:stretch>
                    </p:blipFill>
                    <p:spPr bwMode="auto">
                      <a:xfrm>
                        <a:off x="6084888" y="404813"/>
                        <a:ext cx="2541587" cy="267335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8" descr="Paula Kiev 06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17"/>
          <a:stretch>
            <a:fillRect/>
          </a:stretch>
        </p:blipFill>
        <p:spPr bwMode="auto">
          <a:xfrm rot="540690">
            <a:off x="5289550" y="3970338"/>
            <a:ext cx="3429000" cy="23495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IM0007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221163"/>
            <a:ext cx="3024187" cy="226853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 descr="D:\Comdad.hispana emb.niños dibujos\IMG_87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75"/>
            <a:ext cx="9072563" cy="680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398588"/>
          </a:xfrm>
        </p:spPr>
        <p:txBody>
          <a:bodyPr/>
          <a:lstStyle/>
          <a:p>
            <a:pPr algn="ctr"/>
            <a:r>
              <a:rPr lang="es-ES" sz="4000" b="1" smtClean="0">
                <a:solidFill>
                  <a:srgbClr val="C00000"/>
                </a:solidFill>
                <a:latin typeface="Agency FB" pitchFamily="34" charset="0"/>
              </a:rPr>
              <a:t>Y formar niños fuertes frente a la adversidad.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76713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0"/>
            <a:ext cx="3973512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3814763"/>
            <a:ext cx="4056062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3978275"/>
            <a:ext cx="36687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7 Título"/>
          <p:cNvSpPr>
            <a:spLocks noGrp="1"/>
          </p:cNvSpPr>
          <p:nvPr>
            <p:ph type="title"/>
          </p:nvPr>
        </p:nvSpPr>
        <p:spPr>
          <a:xfrm>
            <a:off x="395288" y="2636838"/>
            <a:ext cx="8229600" cy="1398587"/>
          </a:xfrm>
        </p:spPr>
        <p:txBody>
          <a:bodyPr/>
          <a:lstStyle/>
          <a:p>
            <a:r>
              <a:rPr lang="es-ES" smtClean="0"/>
              <a:t>Actividades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suario\Pictures\Kiev nov 2012 2013\Conchi clases\Con clases 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503238"/>
            <a:ext cx="7802563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35"/>
          <a:stretch>
            <a:fillRect/>
          </a:stretch>
        </p:blipFill>
        <p:spPr bwMode="auto">
          <a:xfrm>
            <a:off x="395288" y="260350"/>
            <a:ext cx="3835400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5 Imagen" descr="IMG_59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051175"/>
            <a:ext cx="4716462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9 Imagen" descr="IMG_586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813"/>
            <a:ext cx="4129088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ctrTitle"/>
          </p:nvPr>
        </p:nvSpPr>
        <p:spPr>
          <a:xfrm>
            <a:off x="611188" y="260350"/>
            <a:ext cx="7847012" cy="2232025"/>
          </a:xfrm>
        </p:spPr>
        <p:txBody>
          <a:bodyPr/>
          <a:lstStyle/>
          <a:p>
            <a:pPr algn="ctr"/>
            <a:r>
              <a:rPr lang="es-ES" sz="28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Misión Madre de Dios </a:t>
            </a:r>
            <a:br>
              <a:rPr lang="es-ES" sz="28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</a:br>
            <a:r>
              <a:rPr lang="es-ES" sz="28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entre “los cumanos”</a:t>
            </a:r>
            <a:br>
              <a:rPr lang="es-ES" sz="28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</a:br>
            <a:r>
              <a:rPr lang="es-ES" sz="28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y sus proyectos en</a:t>
            </a:r>
            <a:br>
              <a:rPr lang="es-ES" sz="28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</a:br>
            <a:r>
              <a:rPr lang="es-ES" sz="28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la Casa de los niños o Dim Ditey</a:t>
            </a:r>
          </a:p>
        </p:txBody>
      </p:sp>
      <p:sp>
        <p:nvSpPr>
          <p:cNvPr id="7171" name="2 Subtítulo"/>
          <p:cNvSpPr>
            <a:spLocks noGrp="1"/>
          </p:cNvSpPr>
          <p:nvPr>
            <p:ph type="subTitle" idx="1"/>
          </p:nvPr>
        </p:nvSpPr>
        <p:spPr>
          <a:xfrm>
            <a:off x="611188" y="2349500"/>
            <a:ext cx="8315325" cy="3024188"/>
          </a:xfrm>
        </p:spPr>
        <p:txBody>
          <a:bodyPr/>
          <a:lstStyle/>
          <a:p>
            <a:pPr algn="l"/>
            <a:r>
              <a:rPr lang="es-ES" sz="24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Proyectos que se realizan actualmente</a:t>
            </a:r>
          </a:p>
          <a:p>
            <a:pPr lvl="1" algn="l">
              <a:buFont typeface="Arial" pitchFamily="34" charset="0"/>
              <a:buChar char="•"/>
            </a:pPr>
            <a:r>
              <a:rPr lang="es-ES" sz="24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Centro de día de niños y jóvenes</a:t>
            </a:r>
          </a:p>
          <a:p>
            <a:pPr lvl="1" algn="l">
              <a:buFont typeface="Arial" pitchFamily="34" charset="0"/>
              <a:buChar char="•"/>
            </a:pPr>
            <a:r>
              <a:rPr lang="es-ES" sz="24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Evangelización y formación en valores</a:t>
            </a:r>
          </a:p>
          <a:p>
            <a:pPr lvl="1" algn="l">
              <a:buFont typeface="Arial" pitchFamily="34" charset="0"/>
              <a:buChar char="•"/>
            </a:pPr>
            <a:r>
              <a:rPr lang="es-ES" sz="24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Meriendas - desayuno</a:t>
            </a:r>
          </a:p>
          <a:p>
            <a:pPr lvl="1" algn="l">
              <a:buFont typeface="Arial" pitchFamily="34" charset="0"/>
              <a:buChar char="•"/>
            </a:pPr>
            <a:r>
              <a:rPr lang="es-ES" sz="24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Vacaciones de niños del área de Chernóbil</a:t>
            </a:r>
          </a:p>
          <a:p>
            <a:pPr lvl="1" algn="l">
              <a:buFont typeface="Arial" pitchFamily="34" charset="0"/>
              <a:buChar char="•"/>
            </a:pPr>
            <a:r>
              <a:rPr lang="es-ES_tradnl" sz="24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Catequesis y formación con las comunidades  hispana y francesa de Kiev</a:t>
            </a:r>
          </a:p>
        </p:txBody>
      </p:sp>
      <p:sp>
        <p:nvSpPr>
          <p:cNvPr id="7172" name="3 Rectángulo"/>
          <p:cNvSpPr>
            <a:spLocks noChangeArrowheads="1"/>
          </p:cNvSpPr>
          <p:nvPr/>
        </p:nvSpPr>
        <p:spPr bwMode="auto">
          <a:xfrm>
            <a:off x="179388" y="5516563"/>
            <a:ext cx="71294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/>
            <a:r>
              <a:rPr lang="es-ES_tradnl" sz="2400" b="1">
                <a:solidFill>
                  <a:srgbClr val="C00000"/>
                </a:solidFill>
              </a:rPr>
              <a:t>En septiembre 2013 se iniciará el </a:t>
            </a:r>
          </a:p>
          <a:p>
            <a:pPr lvl="1"/>
            <a:r>
              <a:rPr lang="es-ES_tradnl" sz="2400" b="1">
                <a:solidFill>
                  <a:srgbClr val="C00000"/>
                </a:solidFill>
              </a:rPr>
              <a:t>Aula Infantil con niños de 3 a 5 años</a:t>
            </a:r>
            <a:endParaRPr lang="es-ES" sz="24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6 Título"/>
          <p:cNvSpPr txBox="1">
            <a:spLocks/>
          </p:cNvSpPr>
          <p:nvPr/>
        </p:nvSpPr>
        <p:spPr bwMode="auto">
          <a:xfrm>
            <a:off x="0" y="5459413"/>
            <a:ext cx="9144000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84188" eaLnBrk="0" hangingPunct="0">
              <a:defRPr/>
            </a:pPr>
            <a:r>
              <a:rPr lang="es-ES" sz="4400" kern="0">
                <a:solidFill>
                  <a:srgbClr val="FFFFFF"/>
                </a:solidFill>
                <a:latin typeface="Century Gothic"/>
                <a:ea typeface="+mj-ea"/>
                <a:cs typeface="Arial"/>
              </a:rPr>
              <a:t>Catequesis y celebraciones</a:t>
            </a:r>
            <a:endParaRPr lang="es-ES" sz="4400" kern="0" dirty="0">
              <a:solidFill>
                <a:srgbClr val="FFFFFF"/>
              </a:solidFill>
              <a:latin typeface="Century Gothic"/>
              <a:ea typeface="+mj-ea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2 Imagen" descr="IMG_58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8 Imagen" descr="IMG_588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12 Imagen" descr="Cateques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4"/>
          <a:stretch>
            <a:fillRect/>
          </a:stretch>
        </p:blipFill>
        <p:spPr bwMode="auto">
          <a:xfrm>
            <a:off x="0" y="0"/>
            <a:ext cx="914400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2 Imagen" descr="IMG_58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4 Título"/>
          <p:cNvSpPr>
            <a:spLocks noGrp="1"/>
          </p:cNvSpPr>
          <p:nvPr>
            <p:ph type="title"/>
          </p:nvPr>
        </p:nvSpPr>
        <p:spPr>
          <a:xfrm>
            <a:off x="-323850" y="0"/>
            <a:ext cx="4175125" cy="792163"/>
          </a:xfrm>
        </p:spPr>
        <p:txBody>
          <a:bodyPr/>
          <a:lstStyle/>
          <a:p>
            <a:r>
              <a:rPr lang="es-ES" sz="3600" b="1" smtClean="0">
                <a:solidFill>
                  <a:srgbClr val="C00000"/>
                </a:solidFill>
              </a:rPr>
              <a:t>¡La merienda!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" t="28961" r="10887"/>
          <a:stretch>
            <a:fillRect/>
          </a:stretch>
        </p:blipFill>
        <p:spPr bwMode="auto">
          <a:xfrm>
            <a:off x="4356100" y="3605213"/>
            <a:ext cx="4464050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 descr="C:\Users\Usuario\Documents\Hasta sep 2011\TODO AGO 2011\ARCHIVOS SECRE 2005 mar 2011\Antonia 2005\FOTOS 2009\Kiev dic 09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4284663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6 Imagen" descr="IMG_58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3363"/>
            <a:ext cx="43211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89363"/>
            <a:ext cx="37449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1 Imagen" descr="IMG_58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39775"/>
            <a:ext cx="4589463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2 Imagen" descr="IMG_58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0"/>
            <a:ext cx="41402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2 Imagen" descr="IMG_59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3 Imagen" descr="IMG_59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4 Título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712788"/>
          </a:xfrm>
          <a:solidFill>
            <a:srgbClr val="C00000"/>
          </a:solidFill>
        </p:spPr>
        <p:txBody>
          <a:bodyPr/>
          <a:lstStyle/>
          <a:p>
            <a:r>
              <a:rPr lang="es-ES" sz="5400" b="1" smtClean="0">
                <a:solidFill>
                  <a:schemeClr val="tx1"/>
                </a:solidFill>
                <a:latin typeface="Agency FB" pitchFamily="34" charset="0"/>
              </a:rPr>
              <a:t>Formación de adultos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Con clases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5" r="22482"/>
          <a:stretch>
            <a:fillRect/>
          </a:stretch>
        </p:blipFill>
        <p:spPr bwMode="auto">
          <a:xfrm>
            <a:off x="6156325" y="692150"/>
            <a:ext cx="262890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/>
          <a:stretch>
            <a:fillRect/>
          </a:stretch>
        </p:blipFill>
        <p:spPr bwMode="auto">
          <a:xfrm>
            <a:off x="395288" y="388938"/>
            <a:ext cx="5302250" cy="62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3 Imagen" descr="1 mayo 2008-16.jpg"/>
          <p:cNvPicPr>
            <a:picLocks noChangeAspect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1"/>
          <a:stretch>
            <a:fillRect/>
          </a:stretch>
        </p:blipFill>
        <p:spPr bwMode="auto">
          <a:xfrm>
            <a:off x="0" y="404813"/>
            <a:ext cx="9144000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s-ES" sz="3200" b="1" smtClean="0">
                <a:solidFill>
                  <a:srgbClr val="C00000"/>
                </a:solidFill>
                <a:latin typeface="Agency FB" pitchFamily="34" charset="0"/>
              </a:rPr>
              <a:t>Con algunas familias que los acogen en España de vacaciones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5538"/>
          </a:xfrm>
        </p:spPr>
        <p:txBody>
          <a:bodyPr/>
          <a:lstStyle/>
          <a:p>
            <a:pPr algn="ctr"/>
            <a:r>
              <a:rPr lang="es-ES" sz="2800" b="1" smtClean="0">
                <a:solidFill>
                  <a:srgbClr val="C00000"/>
                </a:solidFill>
              </a:rPr>
              <a:t>Vacaciones de los niño/as del orfanato en nuestra casa</a:t>
            </a:r>
          </a:p>
        </p:txBody>
      </p:sp>
      <p:pic>
        <p:nvPicPr>
          <p:cNvPr id="43011" name="Imagen 1" descr="C:\Users\MJesus\Documents\Septiembre 2011\Antonia\Fotos Antonia verificar\INTERNADO ZHMERINKA\NIÑOS INTER. agosto 09\Gr.niños 15 al 30 agosto 2009 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397192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Imagen 2" descr="C:\Users\MJesus\Documents\Septiembre 2011\Antonia\Fotos Antonia verificar\INTERNADO ZHMERINKA\NIÑOS INTER. agosto 09\Gr.niños 15 al 30 agosto 2009 0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25538"/>
            <a:ext cx="4356100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Imagen 3" descr="C:\Users\MJesus\Documents\Septiembre 2011\Antonia\Fotos Antonia verificar\INTERNADO ZHMERINKA\NIÑOS INTER. agosto 09\Gr.niños 15 al 30 agosto 2009 0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3429000"/>
            <a:ext cx="23749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2 CuadroTexto"/>
          <p:cNvSpPr txBox="1">
            <a:spLocks noChangeArrowheads="1"/>
          </p:cNvSpPr>
          <p:nvPr/>
        </p:nvSpPr>
        <p:spPr bwMode="auto">
          <a:xfrm>
            <a:off x="1619250" y="1268413"/>
            <a:ext cx="59769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s-ES" sz="4000" b="1">
              <a:latin typeface="Century Gothic" pitchFamily="34" charset="0"/>
            </a:endParaRPr>
          </a:p>
        </p:txBody>
      </p:sp>
      <p:pic>
        <p:nvPicPr>
          <p:cNvPr id="8195" name="Picture 3" descr="EasternEurope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7463"/>
            <a:ext cx="6840538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Anillo"/>
          <p:cNvSpPr/>
          <p:nvPr/>
        </p:nvSpPr>
        <p:spPr>
          <a:xfrm>
            <a:off x="5076825" y="2781300"/>
            <a:ext cx="1943100" cy="792163"/>
          </a:xfrm>
          <a:prstGeom prst="donut">
            <a:avLst>
              <a:gd name="adj" fmla="val 1152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8197" name="5 Título"/>
          <p:cNvSpPr>
            <a:spLocks noGrp="1"/>
          </p:cNvSpPr>
          <p:nvPr>
            <p:ph type="title"/>
          </p:nvPr>
        </p:nvSpPr>
        <p:spPr>
          <a:xfrm>
            <a:off x="4500563" y="0"/>
            <a:ext cx="3527425" cy="863600"/>
          </a:xfrm>
          <a:solidFill>
            <a:srgbClr val="C00000"/>
          </a:solidFill>
          <a:ln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algn="ctr"/>
            <a:r>
              <a:rPr lang="es-ES" sz="3200" b="1" smtClean="0">
                <a:solidFill>
                  <a:schemeClr val="tx1"/>
                </a:solidFill>
                <a:latin typeface="Agency FB" pitchFamily="34" charset="0"/>
              </a:rPr>
              <a:t>Países limítrofes de Ucrania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Comdad.hispana emb.niños dibujos\IMG_87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Comdad.hispana emb.niños dibujos\IMG_87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D:\Comdad.hispana emb.niños dibujos\IMG_87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908050"/>
            <a:ext cx="9145588" cy="738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513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s-ES" sz="3200" b="1" smtClean="0">
                <a:solidFill>
                  <a:schemeClr val="tx1"/>
                </a:solidFill>
                <a:latin typeface="Agency FB" pitchFamily="34" charset="0"/>
              </a:rPr>
              <a:t>Con un grupo de la comunidad de habla hispana, francesa y </a:t>
            </a:r>
            <a:br>
              <a:rPr lang="es-ES" sz="3200" b="1" smtClean="0">
                <a:solidFill>
                  <a:schemeClr val="tx1"/>
                </a:solidFill>
                <a:latin typeface="Agency FB" pitchFamily="34" charset="0"/>
              </a:rPr>
            </a:br>
            <a:r>
              <a:rPr lang="es-ES" sz="3200" b="1" smtClean="0">
                <a:solidFill>
                  <a:schemeClr val="tx1"/>
                </a:solidFill>
                <a:latin typeface="Agency FB" pitchFamily="34" charset="0"/>
              </a:rPr>
              <a:t>los encargados de cultura de la embajada de España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662363"/>
            <a:ext cx="4264025" cy="31956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6100" cy="3263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2" descr="C:\Users\Usuario\Pictures\Kiev nov - ene 2012\Nacimientos\DSC_03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908050"/>
            <a:ext cx="2263775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4 Título"/>
          <p:cNvSpPr>
            <a:spLocks noGrp="1"/>
          </p:cNvSpPr>
          <p:nvPr>
            <p:ph type="title"/>
          </p:nvPr>
        </p:nvSpPr>
        <p:spPr>
          <a:xfrm>
            <a:off x="-323850" y="3357563"/>
            <a:ext cx="4895850" cy="3240087"/>
          </a:xfrm>
        </p:spPr>
        <p:txBody>
          <a:bodyPr/>
          <a:lstStyle/>
          <a:p>
            <a:pPr algn="ctr"/>
            <a:r>
              <a:rPr lang="es-ES" sz="3600" b="1" smtClean="0">
                <a:solidFill>
                  <a:srgbClr val="C00000"/>
                </a:solidFill>
                <a:latin typeface="Agency FB" pitchFamily="34" charset="0"/>
              </a:rPr>
              <a:t>Celebración </a:t>
            </a:r>
            <a:br>
              <a:rPr lang="es-ES" sz="3600" b="1" smtClean="0">
                <a:solidFill>
                  <a:srgbClr val="C00000"/>
                </a:solidFill>
                <a:latin typeface="Agency FB" pitchFamily="34" charset="0"/>
              </a:rPr>
            </a:br>
            <a:r>
              <a:rPr lang="es-ES" sz="3600" b="1" smtClean="0">
                <a:solidFill>
                  <a:srgbClr val="C00000"/>
                </a:solidFill>
                <a:latin typeface="Agency FB" pitchFamily="34" charset="0"/>
              </a:rPr>
              <a:t>de Navidad </a:t>
            </a:r>
            <a:br>
              <a:rPr lang="es-ES" sz="3600" b="1" smtClean="0">
                <a:solidFill>
                  <a:srgbClr val="C00000"/>
                </a:solidFill>
                <a:latin typeface="Agency FB" pitchFamily="34" charset="0"/>
              </a:rPr>
            </a:br>
            <a:r>
              <a:rPr lang="es-ES" sz="3600" b="1" smtClean="0">
                <a:solidFill>
                  <a:srgbClr val="C00000"/>
                </a:solidFill>
                <a:latin typeface="Agency FB" pitchFamily="34" charset="0"/>
              </a:rPr>
              <a:t>con las familias presidida por el Obispo</a:t>
            </a:r>
            <a:br>
              <a:rPr lang="es-ES" sz="3600" b="1" smtClean="0">
                <a:solidFill>
                  <a:srgbClr val="C00000"/>
                </a:solidFill>
                <a:latin typeface="Agency FB" pitchFamily="34" charset="0"/>
              </a:rPr>
            </a:br>
            <a:r>
              <a:rPr lang="es-ES" sz="3600" b="1" smtClean="0">
                <a:solidFill>
                  <a:srgbClr val="C00000"/>
                </a:solidFill>
                <a:latin typeface="Agency FB" pitchFamily="34" charset="0"/>
              </a:rPr>
              <a:t>de Kiev, con la presencia de nuestra M. General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Usuario\Pictures\Kiev nov - ene 2012\NAVIDAD 2011 Nastia\DSC_0253.JPG"/>
          <p:cNvPicPr>
            <a:picLocks noChangeAspect="1" noChangeArrowheads="1"/>
          </p:cNvPicPr>
          <p:nvPr/>
        </p:nvPicPr>
        <p:blipFill>
          <a:blip r:embed="rId2">
            <a:lum bright="6000" contrast="2000"/>
          </a:blip>
          <a:srcRect t="10986" r="32802"/>
          <a:stretch>
            <a:fillRect/>
          </a:stretch>
        </p:blipFill>
        <p:spPr bwMode="auto">
          <a:xfrm>
            <a:off x="1130300" y="0"/>
            <a:ext cx="7078663" cy="6858000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1 Imagen" descr="IMG_596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2 Título"/>
          <p:cNvSpPr>
            <a:spLocks noGrp="1"/>
          </p:cNvSpPr>
          <p:nvPr>
            <p:ph type="title"/>
          </p:nvPr>
        </p:nvSpPr>
        <p:spPr>
          <a:xfrm>
            <a:off x="4067175" y="268288"/>
            <a:ext cx="4392613" cy="928687"/>
          </a:xfrm>
        </p:spPr>
        <p:txBody>
          <a:bodyPr/>
          <a:lstStyle/>
          <a:p>
            <a:r>
              <a:rPr lang="es-ES" sz="4000" b="1" smtClean="0">
                <a:solidFill>
                  <a:schemeClr val="tx1"/>
                </a:solidFill>
                <a:latin typeface="Agency FB" pitchFamily="34" charset="0"/>
              </a:rPr>
              <a:t>Visita del  Maestro</a:t>
            </a:r>
            <a:br>
              <a:rPr lang="es-ES" sz="4000" b="1" smtClean="0">
                <a:solidFill>
                  <a:schemeClr val="tx1"/>
                </a:solidFill>
                <a:latin typeface="Agency FB" pitchFamily="34" charset="0"/>
              </a:rPr>
            </a:br>
            <a:r>
              <a:rPr lang="es-ES" sz="4000" b="1" smtClean="0">
                <a:solidFill>
                  <a:schemeClr val="tx1"/>
                </a:solidFill>
                <a:latin typeface="Agency FB" pitchFamily="34" charset="0"/>
              </a:rPr>
              <a:t>de la Orden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2 Imagen" descr="C:\Users\Usuario\Documents\Hasta sep 2011\TODO AGO 2011\ARCHIVOS SECRE 2005 mar 2011\Antonia 2005\FOTOS 2009\Kiev dic 09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gradFill flip="none" rotWithShape="1">
            <a:gsLst>
              <a:gs pos="0">
                <a:schemeClr val="tx2">
                  <a:lumMod val="75000"/>
                  <a:tint val="66000"/>
                  <a:satMod val="160000"/>
                  <a:alpha val="26000"/>
                </a:schemeClr>
              </a:gs>
              <a:gs pos="50000">
                <a:schemeClr val="tx2">
                  <a:lumMod val="75000"/>
                  <a:tint val="44500"/>
                  <a:satMod val="160000"/>
                </a:schemeClr>
              </a:gs>
              <a:gs pos="100000">
                <a:schemeClr val="tx2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s-ES" sz="3200" dirty="0" smtClean="0">
                <a:solidFill>
                  <a:srgbClr val="C00000"/>
                </a:solidFill>
                <a:latin typeface="Agency FB" pitchFamily="34" charset="0"/>
              </a:rPr>
              <a:t>¡Continuemos juntos, ayudando a los niños con sus familias, despertando y alimentando la fe! ¡Gracias!</a:t>
            </a:r>
            <a:endParaRPr lang="es-ES" sz="3200" dirty="0">
              <a:solidFill>
                <a:srgbClr val="C00000"/>
              </a:solidFill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063" y="500063"/>
            <a:ext cx="8215312" cy="58578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 dirty="0">
              <a:solidFill>
                <a:schemeClr val="tx1"/>
              </a:solidFill>
            </a:endParaRPr>
          </a:p>
        </p:txBody>
      </p:sp>
      <p:pic>
        <p:nvPicPr>
          <p:cNvPr id="9" name="Image 8" descr="Rideau dess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2124075" y="2276475"/>
            <a:ext cx="450056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BE" sz="6000">
                <a:solidFill>
                  <a:srgbClr val="FFFF00"/>
                </a:solidFill>
                <a:latin typeface="Calibri" pitchFamily="34" charset="0"/>
              </a:rPr>
              <a:t>Fin</a:t>
            </a:r>
            <a:endParaRPr lang="fr-BE" sz="2000">
              <a:solidFill>
                <a:srgbClr val="FFFF00"/>
              </a:solidFill>
              <a:latin typeface="AdriaDB"/>
            </a:endParaRPr>
          </a:p>
          <a:p>
            <a:pPr eaLnBrk="1" hangingPunct="1"/>
            <a:endParaRPr lang="fr-BE" sz="2000">
              <a:solidFill>
                <a:srgbClr val="FFFF00"/>
              </a:solidFill>
              <a:latin typeface="AdriaDB"/>
            </a:endParaRPr>
          </a:p>
          <a:p>
            <a:pPr algn="ctr" eaLnBrk="1" hangingPunct="1"/>
            <a:endParaRPr lang="fr-BE" sz="4800">
              <a:solidFill>
                <a:srgbClr val="FFFF00"/>
              </a:solidFill>
              <a:latin typeface="AdriaDB"/>
            </a:endParaRPr>
          </a:p>
        </p:txBody>
      </p:sp>
      <p:pic>
        <p:nvPicPr>
          <p:cNvPr id="7" name="Image 6" descr="Rideau droite (sortie brusque - très lente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0"/>
            <a:ext cx="52197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 descr="Rideau gauch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0"/>
            <a:ext cx="4500563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12541" r="2591" b="16484"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Anillo"/>
          <p:cNvSpPr/>
          <p:nvPr/>
        </p:nvSpPr>
        <p:spPr>
          <a:xfrm>
            <a:off x="3851275" y="981075"/>
            <a:ext cx="1152525" cy="1079500"/>
          </a:xfrm>
          <a:prstGeom prst="donut">
            <a:avLst>
              <a:gd name="adj" fmla="val 345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9220" name="4 Título"/>
          <p:cNvSpPr>
            <a:spLocks noGrp="1"/>
          </p:cNvSpPr>
          <p:nvPr>
            <p:ph type="title"/>
          </p:nvPr>
        </p:nvSpPr>
        <p:spPr>
          <a:xfrm>
            <a:off x="0" y="3860800"/>
            <a:ext cx="3563938" cy="2997200"/>
          </a:xfrm>
          <a:solidFill>
            <a:srgbClr val="C00000"/>
          </a:solidFill>
        </p:spPr>
        <p:txBody>
          <a:bodyPr/>
          <a:lstStyle/>
          <a:p>
            <a:r>
              <a:rPr lang="es-ES" sz="2400" b="1" smtClean="0">
                <a:solidFill>
                  <a:schemeClr val="tx1"/>
                </a:solidFill>
              </a:rPr>
              <a:t>Zona de influencia de las radiaciones de Chernóbil, marcado con el círculo, a 120 km de Kiev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2" r="13199"/>
          <a:stretch>
            <a:fillRect/>
          </a:stretch>
        </p:blipFill>
        <p:spPr bwMode="auto">
          <a:xfrm>
            <a:off x="684213" y="709613"/>
            <a:ext cx="7991475" cy="6148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1476375" y="2924175"/>
            <a:ext cx="1079500" cy="9366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s-ES" sz="2000" b="1">
                <a:solidFill>
                  <a:srgbClr val="FF0000"/>
                </a:solidFill>
                <a:latin typeface="Abadi MT Condensed Light" charset="0"/>
              </a:rPr>
              <a:t>Nyvky</a:t>
            </a:r>
          </a:p>
          <a:p>
            <a:pPr algn="ctr" eaLnBrk="1" hangingPunct="1"/>
            <a:r>
              <a:rPr lang="es-ES_tradnl" sz="2000" b="1">
                <a:solidFill>
                  <a:srgbClr val="FF0000"/>
                </a:solidFill>
                <a:latin typeface="Abadi MT Condensed Light" charset="0"/>
              </a:rPr>
              <a:t>Misión MD</a:t>
            </a:r>
          </a:p>
          <a:p>
            <a:pPr eaLnBrk="1" hangingPunct="1"/>
            <a:endParaRPr lang="es-ES_tradnl" sz="2000">
              <a:solidFill>
                <a:srgbClr val="FF0000"/>
              </a:solidFill>
            </a:endParaRPr>
          </a:p>
          <a:p>
            <a:pPr eaLnBrk="1" hangingPunct="1"/>
            <a:endParaRPr lang="es-ES" sz="2000"/>
          </a:p>
        </p:txBody>
      </p:sp>
      <p:sp>
        <p:nvSpPr>
          <p:cNvPr id="4" name="3 Anillo"/>
          <p:cNvSpPr/>
          <p:nvPr/>
        </p:nvSpPr>
        <p:spPr>
          <a:xfrm>
            <a:off x="2484438" y="1268413"/>
            <a:ext cx="2519362" cy="2665412"/>
          </a:xfrm>
          <a:prstGeom prst="donut">
            <a:avLst>
              <a:gd name="adj" fmla="val 2846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10245" name="4 Título"/>
          <p:cNvSpPr>
            <a:spLocks noGrp="1"/>
          </p:cNvSpPr>
          <p:nvPr>
            <p:ph type="title"/>
          </p:nvPr>
        </p:nvSpPr>
        <p:spPr>
          <a:xfrm>
            <a:off x="323850" y="268288"/>
            <a:ext cx="8820150" cy="784225"/>
          </a:xfrm>
          <a:solidFill>
            <a:srgbClr val="C00000"/>
          </a:solidFill>
        </p:spPr>
        <p:txBody>
          <a:bodyPr/>
          <a:lstStyle/>
          <a:p>
            <a:pPr algn="ctr"/>
            <a:r>
              <a:rPr lang="es-ES" sz="3600" b="1" smtClean="0">
                <a:solidFill>
                  <a:schemeClr val="tx1"/>
                </a:solidFill>
                <a:latin typeface="Agency FB" pitchFamily="34" charset="0"/>
              </a:rPr>
              <a:t>Anillo de la ciudad y nuestra misión en la periferia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00" name="Picture 12" descr="http://t3.gstatic.com/images?q=tbn:ANd9GcTsfN6lh3I8rZe7W4EFxH6O-xlBlmt78-N6eOJbc48ZCJ2SCi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47752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2" descr="data:image/jpeg;base64,/9j/4AAQSkZJRgABAQAAAQABAAD/2wCEAAkGBhQSERUUEhQWExUWGBgXGBgYGRwYGxoaGhUWFxgXFhocHSYfGBkjHBQXHy8gJCcpLCwsGB4xNTAqNSYrLCkBCQoKDgwOGg8PGikkHCQsKSksKikqLCksKSwpLCwpLCwpKSwpLCwsLCwsLCwsKSkpKSwpLCwpLCwsLCwpKSwsLP/AABEIALwBDAMBIgACEQEDEQH/xAAbAAABBQEBAAAAAAAAAAAAAAABAgMEBQYAB//EAEcQAAECBAQDBQQHBQYFBQEAAAECEQADITEEBRJBIlFhBhNxgZEyobHwBxQjQsHR4TNTYtLxFUNScoOjFheSwsNjk6Ky4iT/xAAZAQADAQEBAAAAAAAAAAAAAAAAAQMCBAX/xAAnEQACAgICAQMEAwEAAAAAAAAAAQIRAyESMUEEE1EUIjJhQpGhgf/aAAwDAQACEQMRAD8A1bwoQI4U8OX5Q7GLEEQkQqAYYMCDCAMGBBEFgEQRAEGCwDBECCILEGCI6OEAwwY4QYAOEECOEGAAgQYAgwAEQYEEQAECCI4QRAAQIIEAQqADmggR0ECEB0KEBoIgAMEQBHFW1z83gAVBhKU+sKaADNQYSIUIAC3KFAvAEc0AChBEAH1+bflBEACo4R0dCAVBECCIADBECCIADBECDAARBEAQRDGEQoQkQoQAGCBAgwhBEECAIVAAQIIEAQoQAdCgIAgwwCIIEVeV5uqbPxEso0iSsJCnB1U3FwfJur0i1EZTsbVHQQI6Bfw+P5CGIIL29fyhSUtHCCIADBgQWgAy4ggRwgwGwiCIEKEAjmgg8/X846CBAARBEJFPn4flChAMVBECCIQjoUIEEQAGDAgwAEQRAgwAEQoQkQoQAEQRAgwAKEGAIRNxKUJUpSgEoqo8qPXyhWMdTHA1I6CKrsvizMwqFKVqPE5N/aURq5U5xaIPEqmyfxhKVqwaodEc8dFLm/aESDNprKRLADsNS+8NTsKCG3QVZVdicymTcRiStKQVkLNWY1SyQxcU3INY2RVHnfYyYJM0qm6UlRNXJZLKNg+/wEbzBTdRmVcpWU//ABSfK8SxzT1ZuaZIA5+kKBgQRFiQYIgCDAAqOeBBhhRl1S1AGo6frENePLtQxAGIV3aTqJfS/ixcw2icbs7dIaQ2y0GYnlCxjSagUBAJ8YrJeJY7ee0LTjwxFA7GnSBiLP62Weny8cnHuRSkVIn9YWJ4tDBliMZxPEg4lqgbP4xT9+B+sL+vddm8oTQWWIzMNbxgpzDnyiq70c4PfjpBQWWyMfqoAxh0YvmNqxUSsVptDisY/KzQqCy2+uJjl4wAHciKX62CtKaAkKL7OGp5ufSHlYgVt1gAljG8WptrRKTjw1jFLMxyU33hyRjQoOIdBsuProa0cnHdIz0/PWVpSlJq1Sfwh/C456G5tCAuv7QFHDecKlZilSmHz8tGG7XZotCkJFAQSACzlxUtWm0dkmYzlMQSS9aWGznzjDklKinB8bPQZU5+kZKdmqVS8cFpCCSLquw0AHqe79/SJWPzVUuSoFYEzSWo9dqR5/OGpWqaCa1JcVNz5xrhZJzrRtMnxiE5fObi1DQyTbU6X50KondlO0hnzFhSdIK0olg3ACAEgnckv5mMKNAbuga3UCXAD0H68ok5XI1TEhU+ejjZkEV0sVcqikQyfZLRXH90dnrbx5x2slpGJmm4dJuT90f0AjWpxr2NPR4yHaKXrmzAp6sOVGYR0RVk26B2ekmYtKkK0gAqBqCBpJPmWavON1kGFKEq1FyVVa1g5bm5MYrs8e7mJS5ZglzWigQa+carDY46Xe4B5XDxlxSfQ1J0WGbZ7Lw+kzHZT1Afl8XilmfSHJCqS1qS1FUDlrAHq1YxvbLPTNmhA9lFq7nfoWpFNLnqADukF22BPweMStDVHqWH7cSlKIYhKU6lG7KdI0pZ9XtNtaNBIxaFoC0qBSQ79OvKPDkT7kl3PrC/ryqpBYFi3haC2PR7VJzaUokJmJJF2PwO/lEA9r8O5Go0JFjsdo8skY9SU0UQafH3Q3MnEkmlYSk2OkXacyQzCaKMw8Icl4+X++SPOJeZSpZSCalzZn9k/iBFjK7tgwSByYR1UiVlTLnyj/fJ/wCr9Y4JD0mSyP8AND+YYSUZqHAs1ABuPLnHKyrDhnIqekZ0PbBpQB7SX2YvBCA/tp9bQ0nJ5PeFOzU9BX3+6JC8kkpSSXYA2PnC0ACgf4hCwkCusU9Yy0jHoKiWJSXABJDeY3DxKy6fLPCvUKniCiPDesZ5I1TLKdjkgEjahpbrEeXjFKN3A/ExDnyglRZSlMWJ/hdr7mkGWlMtSvtFAFIUGUA6nUGNG5RlZE/Jpxa8Fzgc2dkqSoMegf8ArDk3GJcgAukaiCfOo6xnP7SUEVWoEh00dz8YqpWYLQsalEKU3E5sdielo0nfRh67LDD5zNXi0qUFBCAoAMQC5BJruYucbnxlrKCh6Aglw4NUkdCIp5U5IJCloJUkIpMIapZQoa1hztbjAqfrSrUGQjeukaSoV9k7PBkT8Dg15Jy80KxVAe9N6v6C0ScHOUkVSCCNqbCM7PxoSgPdx+sXOV5cZsiZOfglrloYn2tWoqIrsDLHKpjGPl/I3k4/xDjFEhSpQCiWBSFJ1BjcJdy45PAyfOTXXo02JUn2fDesdlmLQZExZ0tpUAHJ4e9Qlgmrqb4vtEbH4qXokmU4Yr1aaGooa7cLUitJvRPwR86nyZk1wuYo0AaWdI8yRcl6CI0ucuUlzqDcwQPeGeJeGEyYkKEwgVDHc2ho4TVQKD8zUU5xjJGHkcJTrQJebibPSos5o1hqsOcKxKlJlKKylTrYNswIIqBTh8476onU2pDhn0uA/SE4nJVfemIAHjSj1py3jS3pE99tDmDnfYskaQNTk2LguB1c+6J/Y/A97PcEAJWpRelVhq9OGEiT3clCD3ZI1O5b71CLEuKVG0dlmJnpmfYS5ROpL6V9eF60rHJknbrdl4Ktjuf5pOlzyNKpRATwqG7VLiiku7EXiFPzlJTxOVEBw1zWNB2qmYhS5P1yRL1aG1JS4ZzQlzUUpEPLsvlTJqEiUlytIqkA+0Nrx14/xshNO6GpkxUqbpYBSC5csBoYm8NHEzyAnvCtwAGKWYAAAaa2847GT0KxOKW2p8TMCeehwKcwG8Icw+PQmYla5YWEEFINQDsSLOKEQ5W9gkVMjKJhWkrSltY1WB0uH62eLWZlksSl6UJBcC50+bliYM/ME0bUHfUSXI2cU2vFvPwyTJl01FINUtxAhOkj3xOV+SijrRlpeVgps55gU5REnZaqWxVZVi3JvzjTowMtOous7l1ONrA0h9UgChUo0foBanKDYJGN7oEXhJURQGNvn2SS5WCE9KUBZKGIDBzM0OpqWfzaMAvGOeUCp+Abo9DVhQ1WhoTpYITqDxRdo871ICElnZ28i0UInrX7IV5P7o3KbT0ZUbNVmKyHBH9N4oe+ILioiPIzFQTpUqnvJ3L7wqXMckVjE5WikdFhIzfQQ4v80i0wuM79XdrBRKmBUsnd1JKQQehIPlGSxSVBQodNn6O14vsHpZCVzFIBVUoVa2zGvWISm4rXRtR5MrsZlc3DTDLmJIUksdxYEGnN3hoz2ZqPR4kZ0g/XVJRNmT0OCFTH1WA0l7tzGxHWH0yAoFLMrm/wjDnW2UjBvor8wxa0tpP67eZitxmIm2magDztFgjLJhnd2pQpYs168ouj2d2KwvkGpbx6xVSitolJN9mZw05yCCdVq190XmKJUhwS6RRt9zTesNyuz7E6WcUNDf1MP4TFGWftGCXZr1YisTzSknaN40qplQnMVgDWFe0L0I9dukWC8N3qGcbl2PN/WJWaoSpXDdIeti7k6XuPziLJlLSeKti/za0P3uat6BYuLoSvQwDJoOUTMuMzuZ0lK9CJpSogAVII3uAw87RAxJOoUd7+MOhExI4UvclwXAdPgz1rBLI612JRV7Q0MvWiWNMwFIJDagCH8fwgYIlQAdDpdjqoLln50iLmU9RIYBr9A4sIbwCgHALkt8iOrFJqNy7IzVukTl4pRQkS0qckuNDANtQ3pyEHLpxCmWFJrWjHe/IRY4efV/eYOZp4TMBIIItVxUUG9WjkyZOTpotGNK0BSUGYGV4hx8R+sS8apKUHjOpXh74oEl6pZJDsGI2HoYbn4sBPEa8t4rBS+TE3FK2WEzHKKT94aVGrGo8usOie00pAYfWO7pThEtar+IEZxeaTCwCuGwBAID3ZxFxkc3jJ7wk+1QJFXvZ97honOHG2T+piTs0xLmWFqBPdS1OpzVSXNuZiCnMCFlSXCuaSx8jcRp8flqMYhLrWhaRpSskqDP7KwTZzcMYy+a5RNkTO7WmpqkhylQ5pVv8AGtYril9qQc1N6ELxiiOGnN+v4w1JxikUckFtQc1/XrtCsLhVM6gf6bQxPSxP5xRSTdGuif8A2qg7Hw/WLfJM4St5KlhAYlK1HRo6auuwjJ945tFt2elkzDpZ9JNQ7Bw5A5taHPcRx/IvsLiULHHMSlhVbgl6g0ckiiSzBmMKxEwaiEVDJYlxUkOb0HIQ2jFmUoApB3OkV0kUNKqcOSTFTj80lzFkyyoDhdxcprTdonBuyk0qNp2kwuvK0JQFqJKGTWrLchIPIBzHnCpDFtLEXBFQeRi6OdGclAmKXpQGTobhuHS+9avFVjuJZKSovUlTJJPgCRG0QYibwAKJSpLtQ1BZwDy/SJGFmlQOm25elTENGchKdCkg9WZi7uaV39YhTMwL8NK7RzJTktl24ReiXNwKgVKUQySKvcG5EPy5ZZwCQ/UUdrtQxW/WioVs7j9Ytsrn0FaMXezseRHOCTlFbNRUZdEqdJSEzApgQS1SWqefUQrLMmQsShNWpMxR9kMwBVwu4oWaLfQla1zLvLRxd2yUku6iKuo0APR4io0IVqEwKL0Okkhi/wB0HlEITVbZvInapC+1WQnD4lKUezMSlSFmgNK1P3nEQ8Lla5hDKAZTKq7W2jWYftPgpstcvEFU0MNIAIKSaEh20kUtGc7O4rVNIdSkpTpD3IBUQTsTaFTb10ClS2djMIEzglKiVuwcCgqGfaI+NwsqXUrXOU9QDatYm5nLediFoAJoOF1APd/8J6bRSZjPVIZIDOHetSXo/KLRpaRNtvZKkoSsnuFKSsVCVUfp1huVlC5yVayUK1EkEUfmG8ffEfATFLDqLFJBCuj7840S8YROSAocaKhveN9hDlN3SBRVWyGrLhLAC+MBgFPZ9ugMTJKQqYUtU15UHPrEDNcUUzCxNk9B7784lYDGpmJmL1Gw6MWPsnlvHJKDct9F1Kloh4rLFBa+KWWJZthu/viKc3IAqSLA/GJY7tRGlISbAm/Vzu7w5NxqA8qZLMwM5ZmBu6TQv5RRNN9GWq8lQFIcFQSQD6gNSDiUoRM1oS6VMQ1g9wOTcotZODlFaQEkJUCoVs1xSrVgSZ0lczukhRJcObOGDUrYRu3d/wDBUqIeClqnKaWDStaAfgYuFZeltPeJURU1arfCKvD49KFrQ5QmoBa1TbpAOWKd0KSodDG+Hkjydi8VhxpUtLsOlB5xlcXMck+nhGxmTEpw0wkFhRQe5pUHahtGdlSZSgqaoEITZO8dGLo5c9tlSDEvAYrQp+jRJXh5UyWpcoFJTcGHJkqRJCRMBUoh3G0UZzcTT9lMd3iZrkcLED3Gu1xG3wuHl4zCTJKm7xFZatwWOn3unwMeYZHi0pE0ygSLB940GQ56ZKnJIWoEaQWo4L+oiEopbKwlxKxE0vpUa1Bp6xWY3LAQdFyfJukT8biQueogEAqWWBuSoVFN390LzGWJVFMKPvUWegvEITcZKj0GlKNmYMkj7wp1+MKkrUly+2xiVLkSySt2BNElvUiHsR3R0kl6sUpOk+VG/rHfzRz8Wa7ECXxGWhc3gAZExISoM1mKga18N4yC0gKbSU1NHt0c384jpmVP+EGla+rPC0Obgq3P6vE64lG0x+WsBw8XWDy+UpAJK3/hCW98Z0S3pY3r81i2wM4hAAPuMYm66CKT7MWqZCpZdQg4zDrR7aFIoC6kkULs5bofSHBhiiapCTrZqijOAavUXi1prRKqex5Kg9fKLnJkOmYoJUrSwSUkU1ODQsCfhEjs/gsOFtOQJuqjkn3AGkWnaDJ8Pgge4mgd6krMpagooKaAh66STY1p6Zli3RpZKQ/Kxa1oBSEoUGRUAkpSOHUNyHZ4VLlKV+0CFDZki/OKvKMzQQRrSCwNwBUC3nEjs/OHc1O67n+Iwvp4JUw91vdm07HYeUZik91LfSSCUIYNcn1EV6cjloxOLEugkAHTs66ksAeEFVB0vFH2HzFMuWRMWHKZ6eJYBJIUwqavSJmY5wF4nEmWod3PUkgjhUQJVQaOPYtSITxU0om4zvsXnMyRL0FlDvRpUwIlggUUD/ie4/iBjOYqWvToUhUxKX0qSXo7h3uPl4m55mPe5Xh0IDqM3vFjVqISUTUkAmw1aDzOqKvKO/ko1nUlC2YkUPRJN6iFJKKbZqMnJ0IwiSwGky5YqoqoS1vKJmWzu8n979wAJS8R+1E0rkBZUXcAClb7DpXyijy2YVzEIKlAKITQ2BN4eOUZx5JBNOMuLLntfMAnkAuNKS9rh7GOyXGpCVJWWCrejV6wvtbliEokzEhQKh3ZcpKVGWlIChXVqIu4aj7mKEXS4YbtTbbfcw1tJoUnTo0qsEUDV3qQOQNT62eJOPxaikGWpCEhIcv/AFeM0tWiXRiHDvzcsYjBJWHHK3PwhpLsVs0qMb9tK4wRoW5p0iLleJUJ4NLkguOsZlAqAaGLOYgJYubOQ1q+ME6sUW6LeXKRMVMK1aFFRYs4tubeAEO4WQJS+8K0tWju725RnDiVqUSA3QW/WsFSeFwr5/CGlXYN3pGsws1M2TPQohLnUH5H8YpUYUaJkkkAmoO3rziRkEgvNq9EEH/qi8ArYfIi8VcSE42zLpwokSVhSnUrZNekHHZcJ+laVgcLEHaNRKQ4al4d+rDpD4mOK+TK5fgtEucAsODQu3pEjCJmGUS4K0FwXBccq3GzRfFGk0AqI5Ap0B5frGeI+H7KjAEGYlRGkkElOzhqJ6Ev74k9oC2lSSSQeKtAh6kBiTQUDw32ixATP0gDSjQWd9JMkKuwY8Vog4/Mwsm6QzEpJqDfwjgqSyKS8HemuDTIQxQITrSCVKKQwr4++FS8DLW2hdaslXMFj1iGUhiwJY8Je1f0iXgEpDEizs/Ugn4R6Xua2cihb0Jm4EoI1BQ6iqSbt6RJlzAAbw+vG6ywJbwofziJjhpSCLO0QclKRVKkPSpLhx+W0CdwliE2ezxB+s6TWnL58olS84p/+Xhyi2Cki7nZ/LWNLBYo4UAR4EM3lFRmclfed8mWhX3aJ9obagGcpAAfoItcyydKuJCUy9J4tALG7UDC5JtFR/bOlBSlylwCbB609aR5vp8iSvGjpypvU/8ACfgUzim0uVyKUl35ByW3iCrstMmLKlKB3cuXNi8IRnRUkMohOomg3G8T8vzhQLqJANS5eh5RvL6nPFWqJxw4pdnDsam5UWpZqcz1rEVHZEOrVMA2TQOqnk0XpzkXS5FAzb/LxJxqwUg7vT5aOBet9QnUvJd+lwtaRi5uV90U61S0v/ECfSLEiWpLd6gnbiHy8WeOwoUHIBLNVjQioilweUS0cSioXABZnPKl2/GPRx+p5xuXZxy9M4uo9Gp+j/sccWoqJ+wSplkNUgA6B/ExDnYdTHq2a4LCmV3U3u0oCdITSiQGCdPLpGF7GzGwykaylCVKCQlhUpSS9gRX3Rp5GVfaakpGkrSEk8Tshbm/VNbUi8J2tE3BwdHl3b/AIkoHc6jKdkk/4qjSHq7B/OMZg5JBTMUGSlQUHuoggsB+MenfSBgSnFYLvFI7tK5ylg1dPegkBLNUXHvakef9oMRqnkUIQEpDWokaiNvaKorjgoqhZJyasvJeUKnSQZQ1TkaipLuooXpIKDYkFwQ3K8UE1FagvQHmGPF4UeLrsXnE2Vi5cxCdYGpKqUYpI+LHyizzvJJuJxUycAlCVso7cWljSvLzrCUa0LHNy/Iy8guki4anTdmiPg0OeQEaqb2PJDd76JI/G0NYjsoXeW1Oaia9KQ+DoreyumIlkDgB8KEks8M5nhhLVxF0AMnmS4NXMdmeXTBOlygUaiC3GUtvxnYULHpaJ3azsosK1y1iYQAFo0qQoEXKSXSseY84jHHLkWlNceii+u2ozBgR8IVjuJOrc36vDP8AZc8ODKmuL8CjTnQR0ybdJvy5RXjTIWaTstO4FJ5EH1B/KL6jxm+yxZChpU5NTswTT4xfpVWOuEaiRbtjsreMhjc0mlalhahpVpABYD2jby35xq5RvGKKkKJD3Uo+DBW3rGJm47NpgputCFG5SCfEisSEih8fwiJlv7NH+QfARLl2PjGjBkO183/+zEB7KlsP9CX8+cUyVkghIKgQGar+Eej5vjUSMQtTJSsplkPKlqCj3Us6ifaegFTtGax+PXOXrXfkKAeA2iKgblOijwuFV94KA5AV98SpeFcjhUGIqohm8PKJoTR2pZ4VLSTQVN2EZeyam14FYmQAAUEODZnju9L6SHSd+sNhXz8+UOd2X0txGw/KMcEbeV30Rc0wZWU6VBhZiyur8unnDIylJqSoE3Y0+ES+8HzWFS0LVVEtaxZwkkP5ReKlVIw8juy6Xm4QyQUpFXYPQW833inn4lClELSl1FzSj3NPIGKyapRUaGlhcMRT336wMQomYNTlKQB4C5fnePKx4Iw6PSnNyLiXikpDABIpT1e3OHMSgFLnkPKvgYjGSgtYVSebh2Le+H8Li9eoAuB7qsKwN+QX7GcMdOrUeIswdmFNjesdmOdpTwg1Yed4bxczUoM2odaswPhuIjfUElXeKOp3cO2zDry5QLHFy5MHkaXFEnAZwSWuTU9IskpMwMAVPt1s7xn52HUhZ4SAA4SLMCyifUeLxdYTFoIqoDbcC+/SMzpK0YjK9Mk4degqB4dtPWnz6w8cZMI4VMf4Tpb0MR0hR5tala8hzsY5GGXUl2NqHfnyjMc3F35E48kQMwwM+eQJqlLCXbWoqYEudNTvFZJwSZUzjClB7qSQndyrYiNMZSk0OwtWjbsBQ+6FSpawaWNbuObjb1aLx9W/JF4f2Jw2cqSGl90zOAE7c6GJB7STAHUlHi5T+cMpOq7GlGApejge6KnPsqMzQUaQQC73Ps6epDPzjoh6uMnVA4NLRey+1qSnUUMmwOoMWuxUBEWb28kD7q1f5dJbx4ozB7PT1VWx6ambwoW9In4fICmvdpfmSVfERe2ZSsbzCacZN1yZa0uACpVA4FNJHQVHSNaccdAJDsyb1oAHs0UyZc1IDM1aV+d4cTKmEcTB+T/lEandotUapljKznSp0gpWkuNweYJ5EUi+xknD46XVtTWIQWLW4hfqCLRj04Fd6QpCZkp1UbcVLjyEb5ZPJmoj+cyO5xOlJMtICdIV4CldqGEJxEzWWWksLaXb0Ig55jEYtSVKBYJSk6gU1Dk03FbxWoyaUCWSkeBI+EdiukcjWyfh5swoP2ib3CQ+1qt7oq/+E5bv3sxySaFO9/u9YeRkspm0pbk5+EOoyCQboSfM/nGWn8BRMy9CpadImaglISNQBIAHRn84kycSe7qtLH7zDr1aIcrIJAtLTXqfziNISlExUtOGSAlTA62BoDQEX4rcozbehlnnM6dMQTQJZIKEBwQPvFySC425xllzyaJBPgH9IvJubzkhk6EghudPEsPdENU9S/bUpXmU+4Nq9I17cn2Zk0VmHnrllqsytSbOVWJHT8ICMPMLqSSkkAAuzcQNNzaLZGHD8IryIr5JsPEwFPU258/NRt4CNrCvIuTI2IwxWolRZy+kXu9YUqQCzupnZy7Pd1H4DlD22zeg/NUTcuwSVcc0hMsW1EJKjySNhzJ98U4xiuhLYckyQzi5GmULkBgeiRdXjYeMa1MpIASkqlhIYJSaXJfxrFTM7RyELop0hCQkIBLEFTizVdPpDC+2iXpLWRzJA/OJy5SZaPGJmMHjgSQRQC+5JckVvVq9Yl4qUhXtAOCRZvePxihw2HnJYuKe7q7GlLdRFjNxbpAlimlPF1UQ48qx40lvR2qWtjsnLB7T3pW2/wCB2h5MoywW4rPRhyoPm0ViswUlRFSxAJ66Q4ESkZmSA1vDpA012ZTIsxK5k0qIIFNIp87Xh/DyiqwNR4Hbwh9GYcSa8T7bbVieMOX7wpsageHIRhzS0NRIkwBCxqUaJ0hOlRA1EElypiKDeEKzBKQtM4AA2IpsQHDmlX8odT2mRThmVswDE9K9ffECbm0qbrJZDeyCAS5LElgIOLl3EzyrotMHi0lJYKYmhYseKlebfGH5+J0IoSqtAQQGIa9NwGrFPiMwlolhEqcQrclBTW/LeIeHmatIM0aQ9CoCrOPu0v1jP09uzXuNKjQ4LHFZ0rSEtXUeKp5vt0eHsWZaVpBLKAJdyx2qNnY0fbpFXg8xCCSSlnBYKKw1B+7HLeFqxQUS3RnZuBKjc2qYm8M1O/A+ceNeSXLmoAISb8353D1doGIzMpSACrpv8axUY6cEh6pJYkEptq6UsYCcxljSFTAdLb9G25kmLRxPsxe6NFh8YpYcMSDUNaHwtdaeHWIOQYpJCwkgh9i7U39Yt3j08duKbJS7GtR5fPKOdTWhasQAWJEHvY3QrGCpfLwjhnokksnXNFnVpAccgDqiQVxVYuWgqKiSdTMzHmDv0ERzT4RspjjzdEb64tR1TFalEu/wHlBViwCHhjutS9KRUuprUBFRWrU9YbnSCmppzf1h4/U3SMTw1dEqZjUpBJtEfDZlMmImTpaAZUtQRX2llnOjwDHq8ZjHT1T5oloOp1BKRsVO1elb7Vj0DEJk4eTKwyFpPdjiIq8w1Wot1joy5K/FHMkIy3MkzQCkuG9CNjyMOZhl2oKKTuFEHmABqSdiwHpFP3emYJkpwaPRgociDv1ibic9X7KQkPtVR97AekOKk90O0HDoE1BS7TEVt7Sf8Q/i5jwMRpYAd6bGoHqo/AQwiSolyoi9i1+ZDeggEpSWAc8hf9POOijNj/11ADAavAHT+avWETMzNtIJFgat4JDN5mE90pVzoHIVPmYHBLp8Kn58YdCsQJBUXUovyp8RSEzUhJqGPvP5w4ylW4R6n8hEqVgggOpgN3/EwAQAlRsNI5m/ptB+qDep5kmJSp6TSWkr6miR4bq+awj6io1K2PSgh2Kj2z/lvgP3DPymzQPTXCR9GeXgkjDs92mzR7tfWNTHR5/tQ+F/R0cn8mXP0aZfX7C//qzd7/f6RHl/RLlibYY3f9tOP/k6RsI6H7cfhBbMkn6LMuCir6udRue+nG1aPMpbaJSfo+wIf7C9/tJn88aOOhPFB9pf0HJ/JlFfRflxIJw5pb7WdSjW7yGZv0R5YpnwxpZp08fCZGxjo0oRXgVnmme9isuTiRKRgFT5pQFqafPQlKNRAJZRBqKhnYi7tD6fo7ypcuW2DmKUoKaWJ00LGkssKJnAcKqVUz2d40faHs+iZMTP1TJc0J7rUhTOlyQCCCCASSxDHcGkWCclQEywhS0GWCEqBBUyva1agQrUQCXFw8OkBkJn0Z5LL9uT3Z4QQrETweM6Uj9rcmga5pDWJ+i/JR3TYUzO+9gjETeINqcFU4A0LsC5qwMbGX2eliaZrqK1FJPs1KbEkJfnvuYXPyRC5KZJUoS0gJanEAzAkhxa6WPWHQGOT9G+RqCWkJS6lISO9nodSV92oNrD8RCX3JDXhP8Ay0yUKAEih1cQxE9gpKkoZ+9qdS2pvGxVkEskF10UVsCwLzROY0cjvEhXO4diRCJnZuUrRqKz3SiqUXDyjT2Cz2DVehILgtABk19k8qwaikYdaQVBJV300p1aNbVmkhkOolmozu0WaezGWUoKu3202ulwfv3dKg3MGNDMyiWVKURxLKSVb8BSQAbhLpBbxhodn5YUFAq9oqIeij3kyaNVH4VzVEM16u0AFBL7H5XNKGQ5WkKSDNnAkEEihW9kqLdDyiYfo8wAD90QBv304f8Akiykdn5aVS1alkym0gqo4lqlBSgAHIQtSeViQSAYlLyyUQsd2n7QFK2ABUCGIJFTeALMyOx+WEPpLadf7ee2kPxH7T2aGvSEDsZlh7sJklYUoywRNmllBJWynmOKJPuizz7JU9yuYpa1qlSZ2knSH1SlJIXpSCoMfZNHAJBIBFjIyhKWLqUoLMzUohyrR3dWADBJZgBYQmkx20ZpXY7L0hS/qy3w6z/erBSe7BKgVTQCnQsOCfKHf+DsDMJQcPMohE3SZswe1qAAHe0I0kEUEaKZlSCFguy1pmKrcp0AD/L9mlx4w8MKNZXVykJPgCoj/wCxhcV8BbMd/wAF5bpkqGEWpM7TpPeLprGoODNezksCwBiKMlyoSzMGGWwVootd9JU37VgWB4SQp2GlyBG2w+VoR3bP9kju0AnZkhz/ABMgB+p5xXq7ISDLKOJiRuHYS1StPsseBRGo8W7uAY0IiH6OMAofsDUfvZo/76R0v6NcvSGGHb/Um/zxpkpYMNoMO38ipGZmfRxgCGMgt0mzR7wt4Ev6NsvSGGHb/Um/zxp46C2FIzKvo4wB/uD/AO7NH/fDafoxy4Bvq/8Auzf541UdBbCkZuV9HeBTaQ3+pN/nhub9GeXqVqVIJPWbOYeA7xhGojoLYUZsfR3gf3H+5N/ngf8ALrA/uP8Acm/zxpY6Dk/kKR//2Q=="/>
          <p:cNvSpPr>
            <a:spLocks noChangeAspect="1" noChangeArrowheads="1"/>
          </p:cNvSpPr>
          <p:nvPr/>
        </p:nvSpPr>
        <p:spPr bwMode="auto">
          <a:xfrm>
            <a:off x="63500" y="-1619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1268" name="AutoShape 4" descr="data:image/jpeg;base64,/9j/4AAQSkZJRgABAQAAAQABAAD/2wCEAAkGBhQSERUUEhQWExUWGBgXGBgYGRwYGxoaGhUWFxgXFhocHSYfGBkjHBQXHy8gJCcpLCwsGB4xNTAqNSYrLCkBCQoKDgwOGg8PGikkHCQsKSksKikqLCksKSwpLCwpLCwpKSwpLCwsLCwsLCwsKSkpKSwpLCwpLCwsLCwpKSwsLP/AABEIALwBDAMBIgACEQEDEQH/xAAbAAABBQEBAAAAAAAAAAAAAAABAgMEBQYAB//EAEcQAAECBAQDBQQHBQYFBQEAAAECEQADITEEBRJBIlFhBhNxgZEyobHwBxQjQsHR4TNTYtLxFUNScoOjFheSwsNjk6Ky4iT/xAAZAQADAQEBAAAAAAAAAAAAAAAAAQMCBAX/xAAnEQACAgICAQMEAwEAAAAAAAAAAQIRAyESMUEEE1EUIjJhQpGhgf/aAAwDAQACEQMRAD8A1bwoQI4U8OX5Q7GLEEQkQqAYYMCDCAMGBBEFgEQRAEGCwDBECCILEGCI6OEAwwY4QYAOEECOEGAAgQYAgwAEQYEEQAECCI4QRAAQIIEAQqADmggR0ECEB0KEBoIgAMEQBHFW1z83gAVBhKU+sKaADNQYSIUIAC3KFAvAEc0AChBEAH1+bflBEACo4R0dCAVBECCIADBECCIADBECDAARBEAQRDGEQoQkQoQAGCBAgwhBEECAIVAAQIIEAQoQAdCgIAgwwCIIEVeV5uqbPxEso0iSsJCnB1U3FwfJur0i1EZTsbVHQQI6Bfw+P5CGIIL29fyhSUtHCCIADBgQWgAy4ggRwgwGwiCIEKEAjmgg8/X846CBAARBEJFPn4flChAMVBECCIQjoUIEEQAGDAgwAEQRAgwAEQoQkQoQAEQRAgwAKEGAIRNxKUJUpSgEoqo8qPXyhWMdTHA1I6CKrsvizMwqFKVqPE5N/aURq5U5xaIPEqmyfxhKVqwaodEc8dFLm/aESDNprKRLADsNS+8NTsKCG3QVZVdicymTcRiStKQVkLNWY1SyQxcU3INY2RVHnfYyYJM0qm6UlRNXJZLKNg+/wEbzBTdRmVcpWU//ABSfK8SxzT1ZuaZIA5+kKBgQRFiQYIgCDAAqOeBBhhRl1S1AGo6frENePLtQxAGIV3aTqJfS/ixcw2icbs7dIaQ2y0GYnlCxjSagUBAJ8YrJeJY7ee0LTjwxFA7GnSBiLP62Weny8cnHuRSkVIn9YWJ4tDBliMZxPEg4lqgbP4xT9+B+sL+vddm8oTQWWIzMNbxgpzDnyiq70c4PfjpBQWWyMfqoAxh0YvmNqxUSsVptDisY/KzQqCy2+uJjl4wAHciKX62CtKaAkKL7OGp5ufSHlYgVt1gAljG8WptrRKTjw1jFLMxyU33hyRjQoOIdBsuProa0cnHdIz0/PWVpSlJq1Sfwh/C456G5tCAuv7QFHDecKlZilSmHz8tGG7XZotCkJFAQSACzlxUtWm0dkmYzlMQSS9aWGznzjDklKinB8bPQZU5+kZKdmqVS8cFpCCSLquw0AHqe79/SJWPzVUuSoFYEzSWo9dqR5/OGpWqaCa1JcVNz5xrhZJzrRtMnxiE5fObi1DQyTbU6X50KondlO0hnzFhSdIK0olg3ACAEgnckv5mMKNAbuga3UCXAD0H68ok5XI1TEhU+ejjZkEV0sVcqikQyfZLRXH90dnrbx5x2slpGJmm4dJuT90f0AjWpxr2NPR4yHaKXrmzAp6sOVGYR0RVk26B2ekmYtKkK0gAqBqCBpJPmWavON1kGFKEq1FyVVa1g5bm5MYrs8e7mJS5ZglzWigQa+carDY46Xe4B5XDxlxSfQ1J0WGbZ7Lw+kzHZT1Afl8XilmfSHJCqS1qS1FUDlrAHq1YxvbLPTNmhA9lFq7nfoWpFNLnqADukF22BPweMStDVHqWH7cSlKIYhKU6lG7KdI0pZ9XtNtaNBIxaFoC0qBSQ79OvKPDkT7kl3PrC/ryqpBYFi3haC2PR7VJzaUokJmJJF2PwO/lEA9r8O5Go0JFjsdo8skY9SU0UQafH3Q3MnEkmlYSk2OkXacyQzCaKMw8Icl4+X++SPOJeZSpZSCalzZn9k/iBFjK7tgwSByYR1UiVlTLnyj/fJ/wCr9Y4JD0mSyP8AND+YYSUZqHAs1ABuPLnHKyrDhnIqekZ0PbBpQB7SX2YvBCA/tp9bQ0nJ5PeFOzU9BX3+6JC8kkpSSXYA2PnC0ACgf4hCwkCusU9Yy0jHoKiWJSXABJDeY3DxKy6fLPCvUKniCiPDesZ5I1TLKdjkgEjahpbrEeXjFKN3A/ExDnyglRZSlMWJ/hdr7mkGWlMtSvtFAFIUGUA6nUGNG5RlZE/Jpxa8Fzgc2dkqSoMegf8ArDk3GJcgAukaiCfOo6xnP7SUEVWoEh00dz8YqpWYLQsalEKU3E5sdielo0nfRh67LDD5zNXi0qUFBCAoAMQC5BJruYucbnxlrKCh6Aglw4NUkdCIp5U5IJCloJUkIpMIapZQoa1hztbjAqfrSrUGQjeukaSoV9k7PBkT8Dg15Jy80KxVAe9N6v6C0ScHOUkVSCCNqbCM7PxoSgPdx+sXOV5cZsiZOfglrloYn2tWoqIrsDLHKpjGPl/I3k4/xDjFEhSpQCiWBSFJ1BjcJdy45PAyfOTXXo02JUn2fDesdlmLQZExZ0tpUAHJ4e9Qlgmrqb4vtEbH4qXokmU4Yr1aaGooa7cLUitJvRPwR86nyZk1wuYo0AaWdI8yRcl6CI0ucuUlzqDcwQPeGeJeGEyYkKEwgVDHc2ho4TVQKD8zUU5xjJGHkcJTrQJebibPSos5o1hqsOcKxKlJlKKylTrYNswIIqBTh8476onU2pDhn0uA/SE4nJVfemIAHjSj1py3jS3pE99tDmDnfYskaQNTk2LguB1c+6J/Y/A97PcEAJWpRelVhq9OGEiT3clCD3ZI1O5b71CLEuKVG0dlmJnpmfYS5ROpL6V9eF60rHJknbrdl4Ktjuf5pOlzyNKpRATwqG7VLiiku7EXiFPzlJTxOVEBw1zWNB2qmYhS5P1yRL1aG1JS4ZzQlzUUpEPLsvlTJqEiUlytIqkA+0Nrx14/xshNO6GpkxUqbpYBSC5csBoYm8NHEzyAnvCtwAGKWYAAAaa2847GT0KxOKW2p8TMCeehwKcwG8Icw+PQmYla5YWEEFINQDsSLOKEQ5W9gkVMjKJhWkrSltY1WB0uH62eLWZlksSl6UJBcC50+bliYM/ME0bUHfUSXI2cU2vFvPwyTJl01FINUtxAhOkj3xOV+SijrRlpeVgps55gU5REnZaqWxVZVi3JvzjTowMtOous7l1ONrA0h9UgChUo0foBanKDYJGN7oEXhJURQGNvn2SS5WCE9KUBZKGIDBzM0OpqWfzaMAvGOeUCp+Abo9DVhQ1WhoTpYITqDxRdo871ICElnZ28i0UInrX7IV5P7o3KbT0ZUbNVmKyHBH9N4oe+ILioiPIzFQTpUqnvJ3L7wqXMckVjE5WikdFhIzfQQ4v80i0wuM79XdrBRKmBUsnd1JKQQehIPlGSxSVBQodNn6O14vsHpZCVzFIBVUoVa2zGvWISm4rXRtR5MrsZlc3DTDLmJIUksdxYEGnN3hoz2ZqPR4kZ0g/XVJRNmT0OCFTH1WA0l7tzGxHWH0yAoFLMrm/wjDnW2UjBvor8wxa0tpP67eZitxmIm2magDztFgjLJhnd2pQpYs168ouj2d2KwvkGpbx6xVSitolJN9mZw05yCCdVq190XmKJUhwS6RRt9zTesNyuz7E6WcUNDf1MP4TFGWftGCXZr1YisTzSknaN40qplQnMVgDWFe0L0I9dukWC8N3qGcbl2PN/WJWaoSpXDdIeti7k6XuPziLJlLSeKti/za0P3uat6BYuLoSvQwDJoOUTMuMzuZ0lK9CJpSogAVII3uAw87RAxJOoUd7+MOhExI4UvclwXAdPgz1rBLI612JRV7Q0MvWiWNMwFIJDagCH8fwgYIlQAdDpdjqoLln50iLmU9RIYBr9A4sIbwCgHALkt8iOrFJqNy7IzVukTl4pRQkS0qckuNDANtQ3pyEHLpxCmWFJrWjHe/IRY4efV/eYOZp4TMBIIItVxUUG9WjkyZOTpotGNK0BSUGYGV4hx8R+sS8apKUHjOpXh74oEl6pZJDsGI2HoYbn4sBPEa8t4rBS+TE3FK2WEzHKKT94aVGrGo8usOie00pAYfWO7pThEtar+IEZxeaTCwCuGwBAID3ZxFxkc3jJ7wk+1QJFXvZ97honOHG2T+piTs0xLmWFqBPdS1OpzVSXNuZiCnMCFlSXCuaSx8jcRp8flqMYhLrWhaRpSskqDP7KwTZzcMYy+a5RNkTO7WmpqkhylQ5pVv8AGtYril9qQc1N6ELxiiOGnN+v4w1JxikUckFtQc1/XrtCsLhVM6gf6bQxPSxP5xRSTdGuif8A2qg7Hw/WLfJM4St5KlhAYlK1HRo6auuwjJ945tFt2elkzDpZ9JNQ7Bw5A5taHPcRx/IvsLiULHHMSlhVbgl6g0ckiiSzBmMKxEwaiEVDJYlxUkOb0HIQ2jFmUoApB3OkV0kUNKqcOSTFTj80lzFkyyoDhdxcprTdonBuyk0qNp2kwuvK0JQFqJKGTWrLchIPIBzHnCpDFtLEXBFQeRi6OdGclAmKXpQGTobhuHS+9avFVjuJZKSovUlTJJPgCRG0QYibwAKJSpLtQ1BZwDy/SJGFmlQOm25elTENGchKdCkg9WZi7uaV39YhTMwL8NK7RzJTktl24ReiXNwKgVKUQySKvcG5EPy5ZZwCQ/UUdrtQxW/WioVs7j9Ytsrn0FaMXezseRHOCTlFbNRUZdEqdJSEzApgQS1SWqefUQrLMmQsShNWpMxR9kMwBVwu4oWaLfQla1zLvLRxd2yUku6iKuo0APR4io0IVqEwKL0Okkhi/wB0HlEITVbZvInapC+1WQnD4lKUezMSlSFmgNK1P3nEQ8Lla5hDKAZTKq7W2jWYftPgpstcvEFU0MNIAIKSaEh20kUtGc7O4rVNIdSkpTpD3IBUQTsTaFTb10ClS2djMIEzglKiVuwcCgqGfaI+NwsqXUrXOU9QDatYm5nLediFoAJoOF1APd/8J6bRSZjPVIZIDOHetSXo/KLRpaRNtvZKkoSsnuFKSsVCVUfp1huVlC5yVayUK1EkEUfmG8ffEfATFLDqLFJBCuj7840S8YROSAocaKhveN9hDlN3SBRVWyGrLhLAC+MBgFPZ9ugMTJKQqYUtU15UHPrEDNcUUzCxNk9B7784lYDGpmJmL1Gw6MWPsnlvHJKDct9F1Kloh4rLFBa+KWWJZthu/viKc3IAqSLA/GJY7tRGlISbAm/Vzu7w5NxqA8qZLMwM5ZmBu6TQv5RRNN9GWq8lQFIcFQSQD6gNSDiUoRM1oS6VMQ1g9wOTcotZODlFaQEkJUCoVs1xSrVgSZ0lczukhRJcObOGDUrYRu3d/wDBUqIeClqnKaWDStaAfgYuFZeltPeJURU1arfCKvD49KFrQ5QmoBa1TbpAOWKd0KSodDG+Hkjydi8VhxpUtLsOlB5xlcXMck+nhGxmTEpw0wkFhRQe5pUHahtGdlSZSgqaoEITZO8dGLo5c9tlSDEvAYrQp+jRJXh5UyWpcoFJTcGHJkqRJCRMBUoh3G0UZzcTT9lMd3iZrkcLED3Gu1xG3wuHl4zCTJKm7xFZatwWOn3unwMeYZHi0pE0ygSLB940GQ56ZKnJIWoEaQWo4L+oiEopbKwlxKxE0vpUa1Bp6xWY3LAQdFyfJukT8biQueogEAqWWBuSoVFN390LzGWJVFMKPvUWegvEITcZKj0GlKNmYMkj7wp1+MKkrUly+2xiVLkSySt2BNElvUiHsR3R0kl6sUpOk+VG/rHfzRz8Wa7ECXxGWhc3gAZExISoM1mKga18N4yC0gKbSU1NHt0c384jpmVP+EGla+rPC0Obgq3P6vE64lG0x+WsBw8XWDy+UpAJK3/hCW98Z0S3pY3r81i2wM4hAAPuMYm66CKT7MWqZCpZdQg4zDrR7aFIoC6kkULs5bofSHBhiiapCTrZqijOAavUXi1prRKqex5Kg9fKLnJkOmYoJUrSwSUkU1ODQsCfhEjs/gsOFtOQJuqjkn3AGkWnaDJ8Pgge4mgd6krMpagooKaAh66STY1p6Zli3RpZKQ/Kxa1oBSEoUGRUAkpSOHUNyHZ4VLlKV+0CFDZki/OKvKMzQQRrSCwNwBUC3nEjs/OHc1O67n+Iwvp4JUw91vdm07HYeUZik91LfSSCUIYNcn1EV6cjloxOLEugkAHTs66ksAeEFVB0vFH2HzFMuWRMWHKZ6eJYBJIUwqavSJmY5wF4nEmWod3PUkgjhUQJVQaOPYtSITxU0om4zvsXnMyRL0FlDvRpUwIlggUUD/ie4/iBjOYqWvToUhUxKX0qSXo7h3uPl4m55mPe5Xh0IDqM3vFjVqISUTUkAmw1aDzOqKvKO/ko1nUlC2YkUPRJN6iFJKKbZqMnJ0IwiSwGky5YqoqoS1vKJmWzu8n979wAJS8R+1E0rkBZUXcAClb7DpXyijy2YVzEIKlAKITQ2BN4eOUZx5JBNOMuLLntfMAnkAuNKS9rh7GOyXGpCVJWWCrejV6wvtbliEokzEhQKh3ZcpKVGWlIChXVqIu4aj7mKEXS4YbtTbbfcw1tJoUnTo0qsEUDV3qQOQNT62eJOPxaikGWpCEhIcv/AFeM0tWiXRiHDvzcsYjBJWHHK3PwhpLsVs0qMb9tK4wRoW5p0iLleJUJ4NLkguOsZlAqAaGLOYgJYubOQ1q+ME6sUW6LeXKRMVMK1aFFRYs4tubeAEO4WQJS+8K0tWju725RnDiVqUSA3QW/WsFSeFwr5/CGlXYN3pGsws1M2TPQohLnUH5H8YpUYUaJkkkAmoO3rziRkEgvNq9EEH/qi8ArYfIi8VcSE42zLpwokSVhSnUrZNekHHZcJ+laVgcLEHaNRKQ4al4d+rDpD4mOK+TK5fgtEucAsODQu3pEjCJmGUS4K0FwXBccq3GzRfFGk0AqI5Ap0B5frGeI+H7KjAEGYlRGkkElOzhqJ6Ev74k9oC2lSSSQeKtAh6kBiTQUDw32ixATP0gDSjQWd9JMkKuwY8Vog4/Mwsm6QzEpJqDfwjgqSyKS8HemuDTIQxQITrSCVKKQwr4++FS8DLW2hdaslXMFj1iGUhiwJY8Je1f0iXgEpDEizs/Ugn4R6Xua2cihb0Jm4EoI1BQ6iqSbt6RJlzAAbw+vG6ywJbwofziJjhpSCLO0QclKRVKkPSpLhx+W0CdwliE2ezxB+s6TWnL58olS84p/+Xhyi2Cki7nZ/LWNLBYo4UAR4EM3lFRmclfed8mWhX3aJ9obagGcpAAfoItcyydKuJCUy9J4tALG7UDC5JtFR/bOlBSlylwCbB609aR5vp8iSvGjpypvU/8ACfgUzim0uVyKUl35ByW3iCrstMmLKlKB3cuXNi8IRnRUkMohOomg3G8T8vzhQLqJANS5eh5RvL6nPFWqJxw4pdnDsam5UWpZqcz1rEVHZEOrVMA2TQOqnk0XpzkXS5FAzb/LxJxqwUg7vT5aOBet9QnUvJd+lwtaRi5uV90U61S0v/ECfSLEiWpLd6gnbiHy8WeOwoUHIBLNVjQioilweUS0cSioXABZnPKl2/GPRx+p5xuXZxy9M4uo9Gp+j/sccWoqJ+wSplkNUgA6B/ExDnYdTHq2a4LCmV3U3u0oCdITSiQGCdPLpGF7GzGwykaylCVKCQlhUpSS9gRX3Rp5GVfaakpGkrSEk8Tshbm/VNbUi8J2tE3BwdHl3b/AIkoHc6jKdkk/4qjSHq7B/OMZg5JBTMUGSlQUHuoggsB+MenfSBgSnFYLvFI7tK5ylg1dPegkBLNUXHvakef9oMRqnkUIQEpDWokaiNvaKorjgoqhZJyasvJeUKnSQZQ1TkaipLuooXpIKDYkFwQ3K8UE1FagvQHmGPF4UeLrsXnE2Vi5cxCdYGpKqUYpI+LHyizzvJJuJxUycAlCVso7cWljSvLzrCUa0LHNy/Iy8guki4anTdmiPg0OeQEaqb2PJDd76JI/G0NYjsoXeW1Oaia9KQ+DoreyumIlkDgB8KEks8M5nhhLVxF0AMnmS4NXMdmeXTBOlygUaiC3GUtvxnYULHpaJ3azsosK1y1iYQAFo0qQoEXKSXSseY84jHHLkWlNceii+u2ozBgR8IVjuJOrc36vDP8AZc8ODKmuL8CjTnQR0ybdJvy5RXjTIWaTstO4FJ5EH1B/KL6jxm+yxZChpU5NTswTT4xfpVWOuEaiRbtjsreMhjc0mlalhahpVpABYD2jby35xq5RvGKKkKJD3Uo+DBW3rGJm47NpgputCFG5SCfEisSEih8fwiJlv7NH+QfARLl2PjGjBkO183/+zEB7KlsP9CX8+cUyVkghIKgQGar+Eej5vjUSMQtTJSsplkPKlqCj3Us6ifaegFTtGax+PXOXrXfkKAeA2iKgblOijwuFV94KA5AV98SpeFcjhUGIqohm8PKJoTR2pZ4VLSTQVN2EZeyam14FYmQAAUEODZnju9L6SHSd+sNhXz8+UOd2X0txGw/KMcEbeV30Rc0wZWU6VBhZiyur8unnDIylJqSoE3Y0+ES+8HzWFS0LVVEtaxZwkkP5ReKlVIw8juy6Xm4QyQUpFXYPQW833inn4lClELSl1FzSj3NPIGKyapRUaGlhcMRT336wMQomYNTlKQB4C5fnePKx4Iw6PSnNyLiXikpDABIpT1e3OHMSgFLnkPKvgYjGSgtYVSebh2Le+H8Li9eoAuB7qsKwN+QX7GcMdOrUeIswdmFNjesdmOdpTwg1Yed4bxczUoM2odaswPhuIjfUElXeKOp3cO2zDry5QLHFy5MHkaXFEnAZwSWuTU9IskpMwMAVPt1s7xn52HUhZ4SAA4SLMCyifUeLxdYTFoIqoDbcC+/SMzpK0YjK9Mk4degqB4dtPWnz6w8cZMI4VMf4Tpb0MR0hR5tala8hzsY5GGXUl2NqHfnyjMc3F35E48kQMwwM+eQJqlLCXbWoqYEudNTvFZJwSZUzjClB7qSQndyrYiNMZSk0OwtWjbsBQ+6FSpawaWNbuObjb1aLx9W/JF4f2Jw2cqSGl90zOAE7c6GJB7STAHUlHi5T+cMpOq7GlGApejge6KnPsqMzQUaQQC73Ps6epDPzjoh6uMnVA4NLRey+1qSnUUMmwOoMWuxUBEWb28kD7q1f5dJbx4ozB7PT1VWx6ambwoW9In4fICmvdpfmSVfERe2ZSsbzCacZN1yZa0uACpVA4FNJHQVHSNaccdAJDsyb1oAHs0UyZc1IDM1aV+d4cTKmEcTB+T/lEandotUapljKznSp0gpWkuNweYJ5EUi+xknD46XVtTWIQWLW4hfqCLRj04Fd6QpCZkp1UbcVLjyEb5ZPJmoj+cyO5xOlJMtICdIV4CldqGEJxEzWWWksLaXb0Ig55jEYtSVKBYJSk6gU1Dk03FbxWoyaUCWSkeBI+EdiukcjWyfh5swoP2ib3CQ+1qt7oq/+E5bv3sxySaFO9/u9YeRkspm0pbk5+EOoyCQboSfM/nGWn8BRMy9CpadImaglISNQBIAHRn84kycSe7qtLH7zDr1aIcrIJAtLTXqfziNISlExUtOGSAlTA62BoDQEX4rcozbehlnnM6dMQTQJZIKEBwQPvFySC425xllzyaJBPgH9IvJubzkhk6EghudPEsPdENU9S/bUpXmU+4Nq9I17cn2Zk0VmHnrllqsytSbOVWJHT8ICMPMLqSSkkAAuzcQNNzaLZGHD8IryIr5JsPEwFPU258/NRt4CNrCvIuTI2IwxWolRZy+kXu9YUqQCzupnZy7Pd1H4DlD22zeg/NUTcuwSVcc0hMsW1EJKjySNhzJ98U4xiuhLYckyQzi5GmULkBgeiRdXjYeMa1MpIASkqlhIYJSaXJfxrFTM7RyELop0hCQkIBLEFTizVdPpDC+2iXpLWRzJA/OJy5SZaPGJmMHjgSQRQC+5JckVvVq9Yl4qUhXtAOCRZvePxihw2HnJYuKe7q7GlLdRFjNxbpAlimlPF1UQ48qx40lvR2qWtjsnLB7T3pW2/wCB2h5MoywW4rPRhyoPm0ViswUlRFSxAJ66Q4ESkZmSA1vDpA012ZTIsxK5k0qIIFNIp87Xh/DyiqwNR4Hbwh9GYcSa8T7bbVieMOX7wpsageHIRhzS0NRIkwBCxqUaJ0hOlRA1EElypiKDeEKzBKQtM4AA2IpsQHDmlX8odT2mRThmVswDE9K9ffECbm0qbrJZDeyCAS5LElgIOLl3EzyrotMHi0lJYKYmhYseKlebfGH5+J0IoSqtAQQGIa9NwGrFPiMwlolhEqcQrclBTW/LeIeHmatIM0aQ9CoCrOPu0v1jP09uzXuNKjQ4LHFZ0rSEtXUeKp5vt0eHsWZaVpBLKAJdyx2qNnY0fbpFXg8xCCSSlnBYKKw1B+7HLeFqxQUS3RnZuBKjc2qYm8M1O/A+ceNeSXLmoAISb8353D1doGIzMpSACrpv8axUY6cEh6pJYkEptq6UsYCcxljSFTAdLb9G25kmLRxPsxe6NFh8YpYcMSDUNaHwtdaeHWIOQYpJCwkgh9i7U39Yt3j08duKbJS7GtR5fPKOdTWhasQAWJEHvY3QrGCpfLwjhnokksnXNFnVpAccgDqiQVxVYuWgqKiSdTMzHmDv0ERzT4RspjjzdEb64tR1TFalEu/wHlBViwCHhjutS9KRUuprUBFRWrU9YbnSCmppzf1h4/U3SMTw1dEqZjUpBJtEfDZlMmImTpaAZUtQRX2llnOjwDHq8ZjHT1T5oloOp1BKRsVO1elb7Vj0DEJk4eTKwyFpPdjiIq8w1Wot1joy5K/FHMkIy3MkzQCkuG9CNjyMOZhl2oKKTuFEHmABqSdiwHpFP3emYJkpwaPRgociDv1ibic9X7KQkPtVR97AekOKk90O0HDoE1BS7TEVt7Sf8Q/i5jwMRpYAd6bGoHqo/AQwiSolyoi9i1+ZDeggEpSWAc8hf9POOijNj/11ADAavAHT+avWETMzNtIJFgat4JDN5mE90pVzoHIVPmYHBLp8Kn58YdCsQJBUXUovyp8RSEzUhJqGPvP5w4ylW4R6n8hEqVgggOpgN3/EwAQAlRsNI5m/ptB+qDep5kmJSp6TSWkr6miR4bq+awj6io1K2PSgh2Kj2z/lvgP3DPymzQPTXCR9GeXgkjDs92mzR7tfWNTHR5/tQ+F/R0cn8mXP0aZfX7C//qzd7/f6RHl/RLlibYY3f9tOP/k6RsI6H7cfhBbMkn6LMuCir6udRue+nG1aPMpbaJSfo+wIf7C9/tJn88aOOhPFB9pf0HJ/JlFfRflxIJw5pb7WdSjW7yGZv0R5YpnwxpZp08fCZGxjo0oRXgVnmme9isuTiRKRgFT5pQFqafPQlKNRAJZRBqKhnYi7tD6fo7ypcuW2DmKUoKaWJ00LGkssKJnAcKqVUz2d40faHs+iZMTP1TJc0J7rUhTOlyQCCCCASSxDHcGkWCclQEywhS0GWCEqBBUyva1agQrUQCXFw8OkBkJn0Z5LL9uT3Z4QQrETweM6Uj9rcmga5pDWJ+i/JR3TYUzO+9gjETeINqcFU4A0LsC5qwMbGX2eliaZrqK1FJPs1KbEkJfnvuYXPyRC5KZJUoS0gJanEAzAkhxa6WPWHQGOT9G+RqCWkJS6lISO9nodSV92oNrD8RCX3JDXhP8Ay0yUKAEih1cQxE9gpKkoZ+9qdS2pvGxVkEskF10UVsCwLzROY0cjvEhXO4diRCJnZuUrRqKz3SiqUXDyjT2Cz2DVehILgtABk19k8qwaikYdaQVBJV300p1aNbVmkhkOolmozu0WaezGWUoKu3202ulwfv3dKg3MGNDMyiWVKURxLKSVb8BSQAbhLpBbxhodn5YUFAq9oqIeij3kyaNVH4VzVEM16u0AFBL7H5XNKGQ5WkKSDNnAkEEihW9kqLdDyiYfo8wAD90QBv304f8Akiykdn5aVS1alkym0gqo4lqlBSgAHIQtSeViQSAYlLyyUQsd2n7QFK2ABUCGIJFTeALMyOx+WEPpLadf7ee2kPxH7T2aGvSEDsZlh7sJklYUoywRNmllBJWynmOKJPuizz7JU9yuYpa1qlSZ2knSH1SlJIXpSCoMfZNHAJBIBFjIyhKWLqUoLMzUohyrR3dWADBJZgBYQmkx20ZpXY7L0hS/qy3w6z/erBSe7BKgVTQCnQsOCfKHf+DsDMJQcPMohE3SZswe1qAAHe0I0kEUEaKZlSCFguy1pmKrcp0AD/L9mlx4w8MKNZXVykJPgCoj/wCxhcV8BbMd/wAF5bpkqGEWpM7TpPeLprGoODNezksCwBiKMlyoSzMGGWwVootd9JU37VgWB4SQp2GlyBG2w+VoR3bP9kju0AnZkhz/ABMgB+p5xXq7ISDLKOJiRuHYS1StPsseBRGo8W7uAY0IiH6OMAofsDUfvZo/76R0v6NcvSGGHb/Um/zxpkpYMNoMO38ipGZmfRxgCGMgt0mzR7wt4Ev6NsvSGGHb/Um/zxp46C2FIzKvo4wB/uD/AO7NH/fDafoxy4Bvq/8Auzf541UdBbCkZuV9HeBTaQ3+pN/nhub9GeXqVqVIJPWbOYeA7xhGojoLYUZsfR3gf3H+5N/ngf8ALrA/uP8Acm/zxpY6Dk/kKR//2Q=="/>
          <p:cNvSpPr>
            <a:spLocks noChangeAspect="1" noChangeArrowheads="1"/>
          </p:cNvSpPr>
          <p:nvPr/>
        </p:nvSpPr>
        <p:spPr bwMode="auto">
          <a:xfrm>
            <a:off x="63500" y="-1619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1269" name="AutoShape 6" descr="data:image/jpeg;base64,/9j/4AAQSkZJRgABAQAAAQABAAD/2wCEAAkGBhQSERUUEhQWExUWGBgXGBgYGRwYGxoaGhUWFxgXFhocHSYfGBkjHBQXHy8gJCcpLCwsGB4xNTAqNSYrLCkBCQoKDgwOGg8PGikkHCQsKSksKikqLCksKSwpLCwpLCwpKSwpLCwsLCwsLCwsKSkpKSwpLCwpLCwsLCwpKSwsLP/AABEIALwBDAMBIgACEQEDEQH/xAAbAAABBQEBAAAAAAAAAAAAAAABAgMEBQYAB//EAEcQAAECBAQDBQQHBQYFBQEAAAECEQADITEEBRJBIlFhBhNxgZEyobHwBxQjQsHR4TNTYtLxFUNScoOjFheSwsNjk6Ky4iT/xAAZAQADAQEBAAAAAAAAAAAAAAAAAQMCBAX/xAAnEQACAgICAQMEAwEAAAAAAAAAAQIRAyESMUEEE1EUIjJhQpGhgf/aAAwDAQACEQMRAD8A1bwoQI4U8OX5Q7GLEEQkQqAYYMCDCAMGBBEFgEQRAEGCwDBECCILEGCI6OEAwwY4QYAOEECOEGAAgQYAgwAEQYEEQAECCI4QRAAQIIEAQqADmggR0ECEB0KEBoIgAMEQBHFW1z83gAVBhKU+sKaADNQYSIUIAC3KFAvAEc0AChBEAH1+bflBEACo4R0dCAVBECCIADBECCIADBECDAARBEAQRDGEQoQkQoQAGCBAgwhBEECAIVAAQIIEAQoQAdCgIAgwwCIIEVeV5uqbPxEso0iSsJCnB1U3FwfJur0i1EZTsbVHQQI6Bfw+P5CGIIL29fyhSUtHCCIADBgQWgAy4ggRwgwGwiCIEKEAjmgg8/X846CBAARBEJFPn4flChAMVBECCIQjoUIEEQAGDAgwAEQRAgwAEQoQkQoQAEQRAgwAKEGAIRNxKUJUpSgEoqo8qPXyhWMdTHA1I6CKrsvizMwqFKVqPE5N/aURq5U5xaIPEqmyfxhKVqwaodEc8dFLm/aESDNprKRLADsNS+8NTsKCG3QVZVdicymTcRiStKQVkLNWY1SyQxcU3INY2RVHnfYyYJM0qm6UlRNXJZLKNg+/wEbzBTdRmVcpWU//ABSfK8SxzT1ZuaZIA5+kKBgQRFiQYIgCDAAqOeBBhhRl1S1AGo6frENePLtQxAGIV3aTqJfS/ixcw2icbs7dIaQ2y0GYnlCxjSagUBAJ8YrJeJY7ee0LTjwxFA7GnSBiLP62Weny8cnHuRSkVIn9YWJ4tDBliMZxPEg4lqgbP4xT9+B+sL+vddm8oTQWWIzMNbxgpzDnyiq70c4PfjpBQWWyMfqoAxh0YvmNqxUSsVptDisY/KzQqCy2+uJjl4wAHciKX62CtKaAkKL7OGp5ufSHlYgVt1gAljG8WptrRKTjw1jFLMxyU33hyRjQoOIdBsuProa0cnHdIz0/PWVpSlJq1Sfwh/C456G5tCAuv7QFHDecKlZilSmHz8tGG7XZotCkJFAQSACzlxUtWm0dkmYzlMQSS9aWGznzjDklKinB8bPQZU5+kZKdmqVS8cFpCCSLquw0AHqe79/SJWPzVUuSoFYEzSWo9dqR5/OGpWqaCa1JcVNz5xrhZJzrRtMnxiE5fObi1DQyTbU6X50KondlO0hnzFhSdIK0olg3ACAEgnckv5mMKNAbuga3UCXAD0H68ok5XI1TEhU+ejjZkEV0sVcqikQyfZLRXH90dnrbx5x2slpGJmm4dJuT90f0AjWpxr2NPR4yHaKXrmzAp6sOVGYR0RVk26B2ekmYtKkK0gAqBqCBpJPmWavON1kGFKEq1FyVVa1g5bm5MYrs8e7mJS5ZglzWigQa+carDY46Xe4B5XDxlxSfQ1J0WGbZ7Lw+kzHZT1Afl8XilmfSHJCqS1qS1FUDlrAHq1YxvbLPTNmhA9lFq7nfoWpFNLnqADukF22BPweMStDVHqWH7cSlKIYhKU6lG7KdI0pZ9XtNtaNBIxaFoC0qBSQ79OvKPDkT7kl3PrC/ryqpBYFi3haC2PR7VJzaUokJmJJF2PwO/lEA9r8O5Go0JFjsdo8skY9SU0UQafH3Q3MnEkmlYSk2OkXacyQzCaKMw8Icl4+X++SPOJeZSpZSCalzZn9k/iBFjK7tgwSByYR1UiVlTLnyj/fJ/wCr9Y4JD0mSyP8AND+YYSUZqHAs1ABuPLnHKyrDhnIqekZ0PbBpQB7SX2YvBCA/tp9bQ0nJ5PeFOzU9BX3+6JC8kkpSSXYA2PnC0ACgf4hCwkCusU9Yy0jHoKiWJSXABJDeY3DxKy6fLPCvUKniCiPDesZ5I1TLKdjkgEjahpbrEeXjFKN3A/ExDnyglRZSlMWJ/hdr7mkGWlMtSvtFAFIUGUA6nUGNG5RlZE/Jpxa8Fzgc2dkqSoMegf8ArDk3GJcgAukaiCfOo6xnP7SUEVWoEh00dz8YqpWYLQsalEKU3E5sdielo0nfRh67LDD5zNXi0qUFBCAoAMQC5BJruYucbnxlrKCh6Aglw4NUkdCIp5U5IJCloJUkIpMIapZQoa1hztbjAqfrSrUGQjeukaSoV9k7PBkT8Dg15Jy80KxVAe9N6v6C0ScHOUkVSCCNqbCM7PxoSgPdx+sXOV5cZsiZOfglrloYn2tWoqIrsDLHKpjGPl/I3k4/xDjFEhSpQCiWBSFJ1BjcJdy45PAyfOTXXo02JUn2fDesdlmLQZExZ0tpUAHJ4e9Qlgmrqb4vtEbH4qXokmU4Yr1aaGooa7cLUitJvRPwR86nyZk1wuYo0AaWdI8yRcl6CI0ucuUlzqDcwQPeGeJeGEyYkKEwgVDHc2ho4TVQKD8zUU5xjJGHkcJTrQJebibPSos5o1hqsOcKxKlJlKKylTrYNswIIqBTh8476onU2pDhn0uA/SE4nJVfemIAHjSj1py3jS3pE99tDmDnfYskaQNTk2LguB1c+6J/Y/A97PcEAJWpRelVhq9OGEiT3clCD3ZI1O5b71CLEuKVG0dlmJnpmfYS5ROpL6V9eF60rHJknbrdl4Ktjuf5pOlzyNKpRATwqG7VLiiku7EXiFPzlJTxOVEBw1zWNB2qmYhS5P1yRL1aG1JS4ZzQlzUUpEPLsvlTJqEiUlytIqkA+0Nrx14/xshNO6GpkxUqbpYBSC5csBoYm8NHEzyAnvCtwAGKWYAAAaa2847GT0KxOKW2p8TMCeehwKcwG8Icw+PQmYla5YWEEFINQDsSLOKEQ5W9gkVMjKJhWkrSltY1WB0uH62eLWZlksSl6UJBcC50+bliYM/ME0bUHfUSXI2cU2vFvPwyTJl01FINUtxAhOkj3xOV+SijrRlpeVgps55gU5REnZaqWxVZVi3JvzjTowMtOous7l1ONrA0h9UgChUo0foBanKDYJGN7oEXhJURQGNvn2SS5WCE9KUBZKGIDBzM0OpqWfzaMAvGOeUCp+Abo9DVhQ1WhoTpYITqDxRdo871ICElnZ28i0UInrX7IV5P7o3KbT0ZUbNVmKyHBH9N4oe+ILioiPIzFQTpUqnvJ3L7wqXMckVjE5WikdFhIzfQQ4v80i0wuM79XdrBRKmBUsnd1JKQQehIPlGSxSVBQodNn6O14vsHpZCVzFIBVUoVa2zGvWISm4rXRtR5MrsZlc3DTDLmJIUksdxYEGnN3hoz2ZqPR4kZ0g/XVJRNmT0OCFTH1WA0l7tzGxHWH0yAoFLMrm/wjDnW2UjBvor8wxa0tpP67eZitxmIm2magDztFgjLJhnd2pQpYs168ouj2d2KwvkGpbx6xVSitolJN9mZw05yCCdVq190XmKJUhwS6RRt9zTesNyuz7E6WcUNDf1MP4TFGWftGCXZr1YisTzSknaN40qplQnMVgDWFe0L0I9dukWC8N3qGcbl2PN/WJWaoSpXDdIeti7k6XuPziLJlLSeKti/za0P3uat6BYuLoSvQwDJoOUTMuMzuZ0lK9CJpSogAVII3uAw87RAxJOoUd7+MOhExI4UvclwXAdPgz1rBLI612JRV7Q0MvWiWNMwFIJDagCH8fwgYIlQAdDpdjqoLln50iLmU9RIYBr9A4sIbwCgHALkt8iOrFJqNy7IzVukTl4pRQkS0qckuNDANtQ3pyEHLpxCmWFJrWjHe/IRY4efV/eYOZp4TMBIIItVxUUG9WjkyZOTpotGNK0BSUGYGV4hx8R+sS8apKUHjOpXh74oEl6pZJDsGI2HoYbn4sBPEa8t4rBS+TE3FK2WEzHKKT94aVGrGo8usOie00pAYfWO7pThEtar+IEZxeaTCwCuGwBAID3ZxFxkc3jJ7wk+1QJFXvZ97honOHG2T+piTs0xLmWFqBPdS1OpzVSXNuZiCnMCFlSXCuaSx8jcRp8flqMYhLrWhaRpSskqDP7KwTZzcMYy+a5RNkTO7WmpqkhylQ5pVv8AGtYril9qQc1N6ELxiiOGnN+v4w1JxikUckFtQc1/XrtCsLhVM6gf6bQxPSxP5xRSTdGuif8A2qg7Hw/WLfJM4St5KlhAYlK1HRo6auuwjJ945tFt2elkzDpZ9JNQ7Bw5A5taHPcRx/IvsLiULHHMSlhVbgl6g0ckiiSzBmMKxEwaiEVDJYlxUkOb0HIQ2jFmUoApB3OkV0kUNKqcOSTFTj80lzFkyyoDhdxcprTdonBuyk0qNp2kwuvK0JQFqJKGTWrLchIPIBzHnCpDFtLEXBFQeRi6OdGclAmKXpQGTobhuHS+9avFVjuJZKSovUlTJJPgCRG0QYibwAKJSpLtQ1BZwDy/SJGFmlQOm25elTENGchKdCkg9WZi7uaV39YhTMwL8NK7RzJTktl24ReiXNwKgVKUQySKvcG5EPy5ZZwCQ/UUdrtQxW/WioVs7j9Ytsrn0FaMXezseRHOCTlFbNRUZdEqdJSEzApgQS1SWqefUQrLMmQsShNWpMxR9kMwBVwu4oWaLfQla1zLvLRxd2yUku6iKuo0APR4io0IVqEwKL0Okkhi/wB0HlEITVbZvInapC+1WQnD4lKUezMSlSFmgNK1P3nEQ8Lla5hDKAZTKq7W2jWYftPgpstcvEFU0MNIAIKSaEh20kUtGc7O4rVNIdSkpTpD3IBUQTsTaFTb10ClS2djMIEzglKiVuwcCgqGfaI+NwsqXUrXOU9QDatYm5nLediFoAJoOF1APd/8J6bRSZjPVIZIDOHetSXo/KLRpaRNtvZKkoSsnuFKSsVCVUfp1huVlC5yVayUK1EkEUfmG8ffEfATFLDqLFJBCuj7840S8YROSAocaKhveN9hDlN3SBRVWyGrLhLAC+MBgFPZ9ugMTJKQqYUtU15UHPrEDNcUUzCxNk9B7784lYDGpmJmL1Gw6MWPsnlvHJKDct9F1Kloh4rLFBa+KWWJZthu/viKc3IAqSLA/GJY7tRGlISbAm/Vzu7w5NxqA8qZLMwM5ZmBu6TQv5RRNN9GWq8lQFIcFQSQD6gNSDiUoRM1oS6VMQ1g9wOTcotZODlFaQEkJUCoVs1xSrVgSZ0lczukhRJcObOGDUrYRu3d/wDBUqIeClqnKaWDStaAfgYuFZeltPeJURU1arfCKvD49KFrQ5QmoBa1TbpAOWKd0KSodDG+Hkjydi8VhxpUtLsOlB5xlcXMck+nhGxmTEpw0wkFhRQe5pUHahtGdlSZSgqaoEITZO8dGLo5c9tlSDEvAYrQp+jRJXh5UyWpcoFJTcGHJkqRJCRMBUoh3G0UZzcTT9lMd3iZrkcLED3Gu1xG3wuHl4zCTJKm7xFZatwWOn3unwMeYZHi0pE0ygSLB940GQ56ZKnJIWoEaQWo4L+oiEopbKwlxKxE0vpUa1Bp6xWY3LAQdFyfJukT8biQueogEAqWWBuSoVFN390LzGWJVFMKPvUWegvEITcZKj0GlKNmYMkj7wp1+MKkrUly+2xiVLkSySt2BNElvUiHsR3R0kl6sUpOk+VG/rHfzRz8Wa7ECXxGWhc3gAZExISoM1mKga18N4yC0gKbSU1NHt0c384jpmVP+EGla+rPC0Obgq3P6vE64lG0x+WsBw8XWDy+UpAJK3/hCW98Z0S3pY3r81i2wM4hAAPuMYm66CKT7MWqZCpZdQg4zDrR7aFIoC6kkULs5bofSHBhiiapCTrZqijOAavUXi1prRKqex5Kg9fKLnJkOmYoJUrSwSUkU1ODQsCfhEjs/gsOFtOQJuqjkn3AGkWnaDJ8Pgge4mgd6krMpagooKaAh66STY1p6Zli3RpZKQ/Kxa1oBSEoUGRUAkpSOHUNyHZ4VLlKV+0CFDZki/OKvKMzQQRrSCwNwBUC3nEjs/OHc1O67n+Iwvp4JUw91vdm07HYeUZik91LfSSCUIYNcn1EV6cjloxOLEugkAHTs66ksAeEFVB0vFH2HzFMuWRMWHKZ6eJYBJIUwqavSJmY5wF4nEmWod3PUkgjhUQJVQaOPYtSITxU0om4zvsXnMyRL0FlDvRpUwIlggUUD/ie4/iBjOYqWvToUhUxKX0qSXo7h3uPl4m55mPe5Xh0IDqM3vFjVqISUTUkAmw1aDzOqKvKO/ko1nUlC2YkUPRJN6iFJKKbZqMnJ0IwiSwGky5YqoqoS1vKJmWzu8n979wAJS8R+1E0rkBZUXcAClb7DpXyijy2YVzEIKlAKITQ2BN4eOUZx5JBNOMuLLntfMAnkAuNKS9rh7GOyXGpCVJWWCrejV6wvtbliEokzEhQKh3ZcpKVGWlIChXVqIu4aj7mKEXS4YbtTbbfcw1tJoUnTo0qsEUDV3qQOQNT62eJOPxaikGWpCEhIcv/AFeM0tWiXRiHDvzcsYjBJWHHK3PwhpLsVs0qMb9tK4wRoW5p0iLleJUJ4NLkguOsZlAqAaGLOYgJYubOQ1q+ME6sUW6LeXKRMVMK1aFFRYs4tubeAEO4WQJS+8K0tWju725RnDiVqUSA3QW/WsFSeFwr5/CGlXYN3pGsws1M2TPQohLnUH5H8YpUYUaJkkkAmoO3rziRkEgvNq9EEH/qi8ArYfIi8VcSE42zLpwokSVhSnUrZNekHHZcJ+laVgcLEHaNRKQ4al4d+rDpD4mOK+TK5fgtEucAsODQu3pEjCJmGUS4K0FwXBccq3GzRfFGk0AqI5Ap0B5frGeI+H7KjAEGYlRGkkElOzhqJ6Ev74k9oC2lSSSQeKtAh6kBiTQUDw32ixATP0gDSjQWd9JMkKuwY8Vog4/Mwsm6QzEpJqDfwjgqSyKS8HemuDTIQxQITrSCVKKQwr4++FS8DLW2hdaslXMFj1iGUhiwJY8Je1f0iXgEpDEizs/Ugn4R6Xua2cihb0Jm4EoI1BQ6iqSbt6RJlzAAbw+vG6ywJbwofziJjhpSCLO0QclKRVKkPSpLhx+W0CdwliE2ezxB+s6TWnL58olS84p/+Xhyi2Cki7nZ/LWNLBYo4UAR4EM3lFRmclfed8mWhX3aJ9obagGcpAAfoItcyydKuJCUy9J4tALG7UDC5JtFR/bOlBSlylwCbB609aR5vp8iSvGjpypvU/8ACfgUzim0uVyKUl35ByW3iCrstMmLKlKB3cuXNi8IRnRUkMohOomg3G8T8vzhQLqJANS5eh5RvL6nPFWqJxw4pdnDsam5UWpZqcz1rEVHZEOrVMA2TQOqnk0XpzkXS5FAzb/LxJxqwUg7vT5aOBet9QnUvJd+lwtaRi5uV90U61S0v/ECfSLEiWpLd6gnbiHy8WeOwoUHIBLNVjQioilweUS0cSioXABZnPKl2/GPRx+p5xuXZxy9M4uo9Gp+j/sccWoqJ+wSplkNUgA6B/ExDnYdTHq2a4LCmV3U3u0oCdITSiQGCdPLpGF7GzGwykaylCVKCQlhUpSS9gRX3Rp5GVfaakpGkrSEk8Tshbm/VNbUi8J2tE3BwdHl3b/AIkoHc6jKdkk/4qjSHq7B/OMZg5JBTMUGSlQUHuoggsB+MenfSBgSnFYLvFI7tK5ylg1dPegkBLNUXHvakef9oMRqnkUIQEpDWokaiNvaKorjgoqhZJyasvJeUKnSQZQ1TkaipLuooXpIKDYkFwQ3K8UE1FagvQHmGPF4UeLrsXnE2Vi5cxCdYGpKqUYpI+LHyizzvJJuJxUycAlCVso7cWljSvLzrCUa0LHNy/Iy8guki4anTdmiPg0OeQEaqb2PJDd76JI/G0NYjsoXeW1Oaia9KQ+DoreyumIlkDgB8KEks8M5nhhLVxF0AMnmS4NXMdmeXTBOlygUaiC3GUtvxnYULHpaJ3azsosK1y1iYQAFo0qQoEXKSXSseY84jHHLkWlNceii+u2ozBgR8IVjuJOrc36vDP8AZc8ODKmuL8CjTnQR0ybdJvy5RXjTIWaTstO4FJ5EH1B/KL6jxm+yxZChpU5NTswTT4xfpVWOuEaiRbtjsreMhjc0mlalhahpVpABYD2jby35xq5RvGKKkKJD3Uo+DBW3rGJm47NpgputCFG5SCfEisSEih8fwiJlv7NH+QfARLl2PjGjBkO183/+zEB7KlsP9CX8+cUyVkghIKgQGar+Eej5vjUSMQtTJSsplkPKlqCj3Us6ifaegFTtGax+PXOXrXfkKAeA2iKgblOijwuFV94KA5AV98SpeFcjhUGIqohm8PKJoTR2pZ4VLSTQVN2EZeyam14FYmQAAUEODZnju9L6SHSd+sNhXz8+UOd2X0txGw/KMcEbeV30Rc0wZWU6VBhZiyur8unnDIylJqSoE3Y0+ES+8HzWFS0LVVEtaxZwkkP5ReKlVIw8juy6Xm4QyQUpFXYPQW833inn4lClELSl1FzSj3NPIGKyapRUaGlhcMRT336wMQomYNTlKQB4C5fnePKx4Iw6PSnNyLiXikpDABIpT1e3OHMSgFLnkPKvgYjGSgtYVSebh2Le+H8Li9eoAuB7qsKwN+QX7GcMdOrUeIswdmFNjesdmOdpTwg1Yed4bxczUoM2odaswPhuIjfUElXeKOp3cO2zDry5QLHFy5MHkaXFEnAZwSWuTU9IskpMwMAVPt1s7xn52HUhZ4SAA4SLMCyifUeLxdYTFoIqoDbcC+/SMzpK0YjK9Mk4degqB4dtPWnz6w8cZMI4VMf4Tpb0MR0hR5tala8hzsY5GGXUl2NqHfnyjMc3F35E48kQMwwM+eQJqlLCXbWoqYEudNTvFZJwSZUzjClB7qSQndyrYiNMZSk0OwtWjbsBQ+6FSpawaWNbuObjb1aLx9W/JF4f2Jw2cqSGl90zOAE7c6GJB7STAHUlHi5T+cMpOq7GlGApejge6KnPsqMzQUaQQC73Ps6epDPzjoh6uMnVA4NLRey+1qSnUUMmwOoMWuxUBEWb28kD7q1f5dJbx4ozB7PT1VWx6ambwoW9In4fICmvdpfmSVfERe2ZSsbzCacZN1yZa0uACpVA4FNJHQVHSNaccdAJDsyb1oAHs0UyZc1IDM1aV+d4cTKmEcTB+T/lEandotUapljKznSp0gpWkuNweYJ5EUi+xknD46XVtTWIQWLW4hfqCLRj04Fd6QpCZkp1UbcVLjyEb5ZPJmoj+cyO5xOlJMtICdIV4CldqGEJxEzWWWksLaXb0Ig55jEYtSVKBYJSk6gU1Dk03FbxWoyaUCWSkeBI+EdiukcjWyfh5swoP2ib3CQ+1qt7oq/+E5bv3sxySaFO9/u9YeRkspm0pbk5+EOoyCQboSfM/nGWn8BRMy9CpadImaglISNQBIAHRn84kycSe7qtLH7zDr1aIcrIJAtLTXqfziNISlExUtOGSAlTA62BoDQEX4rcozbehlnnM6dMQTQJZIKEBwQPvFySC425xllzyaJBPgH9IvJubzkhk6EghudPEsPdENU9S/bUpXmU+4Nq9I17cn2Zk0VmHnrllqsytSbOVWJHT8ICMPMLqSSkkAAuzcQNNzaLZGHD8IryIr5JsPEwFPU258/NRt4CNrCvIuTI2IwxWolRZy+kXu9YUqQCzupnZy7Pd1H4DlD22zeg/NUTcuwSVcc0hMsW1EJKjySNhzJ98U4xiuhLYckyQzi5GmULkBgeiRdXjYeMa1MpIASkqlhIYJSaXJfxrFTM7RyELop0hCQkIBLEFTizVdPpDC+2iXpLWRzJA/OJy5SZaPGJmMHjgSQRQC+5JckVvVq9Yl4qUhXtAOCRZvePxihw2HnJYuKe7q7GlLdRFjNxbpAlimlPF1UQ48qx40lvR2qWtjsnLB7T3pW2/wCB2h5MoywW4rPRhyoPm0ViswUlRFSxAJ66Q4ESkZmSA1vDpA012ZTIsxK5k0qIIFNIp87Xh/DyiqwNR4Hbwh9GYcSa8T7bbVieMOX7wpsageHIRhzS0NRIkwBCxqUaJ0hOlRA1EElypiKDeEKzBKQtM4AA2IpsQHDmlX8odT2mRThmVswDE9K9ffECbm0qbrJZDeyCAS5LElgIOLl3EzyrotMHi0lJYKYmhYseKlebfGH5+J0IoSqtAQQGIa9NwGrFPiMwlolhEqcQrclBTW/LeIeHmatIM0aQ9CoCrOPu0v1jP09uzXuNKjQ4LHFZ0rSEtXUeKp5vt0eHsWZaVpBLKAJdyx2qNnY0fbpFXg8xCCSSlnBYKKw1B+7HLeFqxQUS3RnZuBKjc2qYm8M1O/A+ceNeSXLmoAISb8353D1doGIzMpSACrpv8axUY6cEh6pJYkEptq6UsYCcxljSFTAdLb9G25kmLRxPsxe6NFh8YpYcMSDUNaHwtdaeHWIOQYpJCwkgh9i7U39Yt3j08duKbJS7GtR5fPKOdTWhasQAWJEHvY3QrGCpfLwjhnokksnXNFnVpAccgDqiQVxVYuWgqKiSdTMzHmDv0ERzT4RspjjzdEb64tR1TFalEu/wHlBViwCHhjutS9KRUuprUBFRWrU9YbnSCmppzf1h4/U3SMTw1dEqZjUpBJtEfDZlMmImTpaAZUtQRX2llnOjwDHq8ZjHT1T5oloOp1BKRsVO1elb7Vj0DEJk4eTKwyFpPdjiIq8w1Wot1joy5K/FHMkIy3MkzQCkuG9CNjyMOZhl2oKKTuFEHmABqSdiwHpFP3emYJkpwaPRgociDv1ibic9X7KQkPtVR97AekOKk90O0HDoE1BS7TEVt7Sf8Q/i5jwMRpYAd6bGoHqo/AQwiSolyoi9i1+ZDeggEpSWAc8hf9POOijNj/11ADAavAHT+avWETMzNtIJFgat4JDN5mE90pVzoHIVPmYHBLp8Kn58YdCsQJBUXUovyp8RSEzUhJqGPvP5w4ylW4R6n8hEqVgggOpgN3/EwAQAlRsNI5m/ptB+qDep5kmJSp6TSWkr6miR4bq+awj6io1K2PSgh2Kj2z/lvgP3DPymzQPTXCR9GeXgkjDs92mzR7tfWNTHR5/tQ+F/R0cn8mXP0aZfX7C//qzd7/f6RHl/RLlibYY3f9tOP/k6RsI6H7cfhBbMkn6LMuCir6udRue+nG1aPMpbaJSfo+wIf7C9/tJn88aOOhPFB9pf0HJ/JlFfRflxIJw5pb7WdSjW7yGZv0R5YpnwxpZp08fCZGxjo0oRXgVnmme9isuTiRKRgFT5pQFqafPQlKNRAJZRBqKhnYi7tD6fo7ypcuW2DmKUoKaWJ00LGkssKJnAcKqVUz2d40faHs+iZMTP1TJc0J7rUhTOlyQCCCCASSxDHcGkWCclQEywhS0GWCEqBBUyva1agQrUQCXFw8OkBkJn0Z5LL9uT3Z4QQrETweM6Uj9rcmga5pDWJ+i/JR3TYUzO+9gjETeINqcFU4A0LsC5qwMbGX2eliaZrqK1FJPs1KbEkJfnvuYXPyRC5KZJUoS0gJanEAzAkhxa6WPWHQGOT9G+RqCWkJS6lISO9nodSV92oNrD8RCX3JDXhP8Ay0yUKAEih1cQxE9gpKkoZ+9qdS2pvGxVkEskF10UVsCwLzROY0cjvEhXO4diRCJnZuUrRqKz3SiqUXDyjT2Cz2DVehILgtABk19k8qwaikYdaQVBJV300p1aNbVmkhkOolmozu0WaezGWUoKu3202ulwfv3dKg3MGNDMyiWVKURxLKSVb8BSQAbhLpBbxhodn5YUFAq9oqIeij3kyaNVH4VzVEM16u0AFBL7H5XNKGQ5WkKSDNnAkEEihW9kqLdDyiYfo8wAD90QBv304f8Akiykdn5aVS1alkym0gqo4lqlBSgAHIQtSeViQSAYlLyyUQsd2n7QFK2ABUCGIJFTeALMyOx+WEPpLadf7ee2kPxH7T2aGvSEDsZlh7sJklYUoywRNmllBJWynmOKJPuizz7JU9yuYpa1qlSZ2knSH1SlJIXpSCoMfZNHAJBIBFjIyhKWLqUoLMzUohyrR3dWADBJZgBYQmkx20ZpXY7L0hS/qy3w6z/erBSe7BKgVTQCnQsOCfKHf+DsDMJQcPMohE3SZswe1qAAHe0I0kEUEaKZlSCFguy1pmKrcp0AD/L9mlx4w8MKNZXVykJPgCoj/wCxhcV8BbMd/wAF5bpkqGEWpM7TpPeLprGoODNezksCwBiKMlyoSzMGGWwVootd9JU37VgWB4SQp2GlyBG2w+VoR3bP9kju0AnZkhz/ABMgB+p5xXq7ISDLKOJiRuHYS1StPsseBRGo8W7uAY0IiH6OMAofsDUfvZo/76R0v6NcvSGGHb/Um/zxpkpYMNoMO38ipGZmfRxgCGMgt0mzR7wt4Ev6NsvSGGHb/Um/zxp46C2FIzKvo4wB/uD/AO7NH/fDafoxy4Bvq/8Auzf541UdBbCkZuV9HeBTaQ3+pN/nhub9GeXqVqVIJPWbOYeA7xhGojoLYUZsfR3gf3H+5N/ngf8ALrA/uP8Acm/zxpY6Dk/kKR//2Q=="/>
          <p:cNvSpPr>
            <a:spLocks noChangeAspect="1" noChangeArrowheads="1"/>
          </p:cNvSpPr>
          <p:nvPr/>
        </p:nvSpPr>
        <p:spPr bwMode="auto">
          <a:xfrm>
            <a:off x="5724525" y="3716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5849938"/>
            <a:ext cx="9144000" cy="1008062"/>
          </a:xfrm>
          <a:solidFill>
            <a:srgbClr val="C00000"/>
          </a:solidFill>
        </p:spPr>
        <p:txBody>
          <a:bodyPr/>
          <a:lstStyle/>
          <a:p>
            <a:pPr algn="ctr"/>
            <a:r>
              <a:rPr lang="es-ES" sz="3600" b="1" smtClean="0">
                <a:solidFill>
                  <a:schemeClr val="tx1"/>
                </a:solidFill>
              </a:rPr>
              <a:t>LA CIUDAD  DE  KIEV</a:t>
            </a:r>
          </a:p>
        </p:txBody>
      </p:sp>
      <p:pic>
        <p:nvPicPr>
          <p:cNvPr id="11274" name="Picture 10" descr="http://pertraviagens.files.wordpress.com/2010/09/dsc05587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489585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0 Imagen" descr="calle 1CAV0HBQ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08050"/>
            <a:ext cx="5040312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 descr="calle 3CA62YE8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268413"/>
            <a:ext cx="5100638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 descr="Gente KievCARFAQI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9"/>
          <a:stretch>
            <a:fillRect/>
          </a:stretch>
        </p:blipFill>
        <p:spPr bwMode="auto">
          <a:xfrm>
            <a:off x="1547813" y="1628775"/>
            <a:ext cx="5256212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4 Imagen" descr="nieve aCAOIJ2WY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989138"/>
            <a:ext cx="54006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 descr="calleCAZPJ2LK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133600"/>
            <a:ext cx="5472113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 Imagen" descr="bosque Kiev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75"/>
          <a:stretch>
            <a:fillRect/>
          </a:stretch>
        </p:blipFill>
        <p:spPr bwMode="auto">
          <a:xfrm>
            <a:off x="2700338" y="2636838"/>
            <a:ext cx="56880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4" name="Picture 16" descr="http://t0.gstatic.com/images?q=tbn:ANd9GcTZl4fq7B4oeOB8cIIfI05X1uj49Y0PTycOnGoYqDfdDtes3e7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5888"/>
            <a:ext cx="7632700" cy="572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uario\Pictures\Kiev nov 2012 2013\Kiev autob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55245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C:\Users\Usuario\Pictures\Kiev nov 2012 2013\metro kiev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284538"/>
            <a:ext cx="7604125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3 Título"/>
          <p:cNvSpPr>
            <a:spLocks noGrp="1"/>
          </p:cNvSpPr>
          <p:nvPr>
            <p:ph type="title"/>
          </p:nvPr>
        </p:nvSpPr>
        <p:spPr>
          <a:xfrm>
            <a:off x="5651500" y="268288"/>
            <a:ext cx="3035300" cy="2655887"/>
          </a:xfrm>
        </p:spPr>
        <p:txBody>
          <a:bodyPr/>
          <a:lstStyle/>
          <a:p>
            <a:pPr algn="ctr"/>
            <a:r>
              <a:rPr lang="es-ES" sz="3600" smtClean="0">
                <a:latin typeface="Arial" pitchFamily="34" charset="0"/>
              </a:rPr>
              <a:t>Autobuses urbanos</a:t>
            </a:r>
            <a:br>
              <a:rPr lang="es-ES" sz="3600" smtClean="0">
                <a:latin typeface="Arial" pitchFamily="34" charset="0"/>
              </a:rPr>
            </a:br>
            <a:r>
              <a:rPr lang="es-ES" sz="3600" smtClean="0">
                <a:latin typeface="Arial" pitchFamily="34" charset="0"/>
              </a:rPr>
              <a:t> y </a:t>
            </a:r>
            <a:br>
              <a:rPr lang="es-ES" sz="3600" smtClean="0">
                <a:latin typeface="Arial" pitchFamily="34" charset="0"/>
              </a:rPr>
            </a:br>
            <a:r>
              <a:rPr lang="es-ES" sz="3600" smtClean="0">
                <a:latin typeface="Arial" pitchFamily="34" charset="0"/>
              </a:rPr>
              <a:t>el metro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uario\Pictures\Kiev nov 2012 2013\Nieve 2012\Aero Kiev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465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algn="ctr"/>
            <a:r>
              <a:rPr lang="es-ES" sz="3600" smtClean="0">
                <a:solidFill>
                  <a:schemeClr val="tx1"/>
                </a:solidFill>
                <a:latin typeface="Arial" pitchFamily="34" charset="0"/>
              </a:rPr>
              <a:t>El aeropuerto que funciona aún con nieve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ío">
  <a:themeElements>
    <a:clrScheme name="Brío 1">
      <a:dk1>
        <a:srgbClr val="676A55"/>
      </a:dk1>
      <a:lt1>
        <a:srgbClr val="FFFFFF"/>
      </a:lt1>
      <a:dk2>
        <a:srgbClr val="000000"/>
      </a:dk2>
      <a:lt2>
        <a:srgbClr val="EAEBDE"/>
      </a:lt2>
      <a:accent1>
        <a:srgbClr val="72A376"/>
      </a:accent1>
      <a:accent2>
        <a:srgbClr val="B0CCB0"/>
      </a:accent2>
      <a:accent3>
        <a:srgbClr val="AAAAAA"/>
      </a:accent3>
      <a:accent4>
        <a:srgbClr val="DADADA"/>
      </a:accent4>
      <a:accent5>
        <a:srgbClr val="BCCEBD"/>
      </a:accent5>
      <a:accent6>
        <a:srgbClr val="9FB99F"/>
      </a:accent6>
      <a:hlink>
        <a:srgbClr val="DB5353"/>
      </a:hlink>
      <a:folHlink>
        <a:srgbClr val="903638"/>
      </a:folHlink>
    </a:clrScheme>
    <a:fontScheme name="Brío">
      <a:majorFont>
        <a:latin typeface="Century Gothic"/>
        <a:ea typeface=""/>
        <a:cs typeface="Arial"/>
      </a:majorFont>
      <a:minorFont>
        <a:latin typeface="Century Gothi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río 1">
        <a:dk1>
          <a:srgbClr val="676A55"/>
        </a:dk1>
        <a:lt1>
          <a:srgbClr val="FFFFFF"/>
        </a:lt1>
        <a:dk2>
          <a:srgbClr val="000000"/>
        </a:dk2>
        <a:lt2>
          <a:srgbClr val="EAEBDE"/>
        </a:lt2>
        <a:accent1>
          <a:srgbClr val="72A376"/>
        </a:accent1>
        <a:accent2>
          <a:srgbClr val="B0CCB0"/>
        </a:accent2>
        <a:accent3>
          <a:srgbClr val="AAAAAA"/>
        </a:accent3>
        <a:accent4>
          <a:srgbClr val="DADADA"/>
        </a:accent4>
        <a:accent5>
          <a:srgbClr val="BCCEBD"/>
        </a:accent5>
        <a:accent6>
          <a:srgbClr val="9FB99F"/>
        </a:accent6>
        <a:hlink>
          <a:srgbClr val="DB5353"/>
        </a:hlink>
        <a:folHlink>
          <a:srgbClr val="90363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río">
  <a:themeElements>
    <a:clrScheme name="1_Brío 1">
      <a:dk1>
        <a:srgbClr val="676A55"/>
      </a:dk1>
      <a:lt1>
        <a:srgbClr val="FFFFFF"/>
      </a:lt1>
      <a:dk2>
        <a:srgbClr val="000000"/>
      </a:dk2>
      <a:lt2>
        <a:srgbClr val="EAEBDE"/>
      </a:lt2>
      <a:accent1>
        <a:srgbClr val="72A376"/>
      </a:accent1>
      <a:accent2>
        <a:srgbClr val="B0CCB0"/>
      </a:accent2>
      <a:accent3>
        <a:srgbClr val="AAAAAA"/>
      </a:accent3>
      <a:accent4>
        <a:srgbClr val="DADADA"/>
      </a:accent4>
      <a:accent5>
        <a:srgbClr val="BCCEBD"/>
      </a:accent5>
      <a:accent6>
        <a:srgbClr val="9FB99F"/>
      </a:accent6>
      <a:hlink>
        <a:srgbClr val="DB5353"/>
      </a:hlink>
      <a:folHlink>
        <a:srgbClr val="903638"/>
      </a:folHlink>
    </a:clrScheme>
    <a:fontScheme name="1_Brío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río 1">
        <a:dk1>
          <a:srgbClr val="676A55"/>
        </a:dk1>
        <a:lt1>
          <a:srgbClr val="FFFFFF"/>
        </a:lt1>
        <a:dk2>
          <a:srgbClr val="000000"/>
        </a:dk2>
        <a:lt2>
          <a:srgbClr val="EAEBDE"/>
        </a:lt2>
        <a:accent1>
          <a:srgbClr val="72A376"/>
        </a:accent1>
        <a:accent2>
          <a:srgbClr val="B0CCB0"/>
        </a:accent2>
        <a:accent3>
          <a:srgbClr val="AAAAAA"/>
        </a:accent3>
        <a:accent4>
          <a:srgbClr val="DADADA"/>
        </a:accent4>
        <a:accent5>
          <a:srgbClr val="BCCEBD"/>
        </a:accent5>
        <a:accent6>
          <a:srgbClr val="9FB99F"/>
        </a:accent6>
        <a:hlink>
          <a:srgbClr val="DB5353"/>
        </a:hlink>
        <a:folHlink>
          <a:srgbClr val="90363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Tema de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a de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405</Words>
  <Application>Microsoft Office PowerPoint</Application>
  <PresentationFormat>Presentación en pantalla (4:3)</PresentationFormat>
  <Paragraphs>86</Paragraphs>
  <Slides>45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7" baseType="lpstr">
      <vt:lpstr>Arial</vt:lpstr>
      <vt:lpstr>Century Gothic</vt:lpstr>
      <vt:lpstr>Wingdings 2</vt:lpstr>
      <vt:lpstr>Verdana</vt:lpstr>
      <vt:lpstr>Calibri</vt:lpstr>
      <vt:lpstr>Agency FB</vt:lpstr>
      <vt:lpstr>Abadi MT Condensed Light</vt:lpstr>
      <vt:lpstr>AdriaDB</vt:lpstr>
      <vt:lpstr>Brío</vt:lpstr>
      <vt:lpstr>1_Brío</vt:lpstr>
      <vt:lpstr>Tema de Office</vt:lpstr>
      <vt:lpstr>Fotografía de Microsoft Photo Editor 3.0</vt:lpstr>
      <vt:lpstr>Presentación de PowerPoint</vt:lpstr>
      <vt:lpstr>Presentación de PowerPoint</vt:lpstr>
      <vt:lpstr>Misión Madre de Dios  entre “los cumanos” y sus proyectos en la Casa de los niños o Dim Ditey</vt:lpstr>
      <vt:lpstr>Países limítrofes de Ucrania</vt:lpstr>
      <vt:lpstr>Zona de influencia de las radiaciones de Chernóbil, marcado con el círculo, a 120 km de Kiev</vt:lpstr>
      <vt:lpstr>Anillo de la ciudad y nuestra misión en la periferia</vt:lpstr>
      <vt:lpstr>LA CIUDAD  DE  KIEV</vt:lpstr>
      <vt:lpstr>Autobuses urbanos  y  el metro</vt:lpstr>
      <vt:lpstr>El aeropuerto que funciona aún con nieve</vt:lpstr>
      <vt:lpstr>Presentación de PowerPoint</vt:lpstr>
      <vt:lpstr>El despertar religioso después de tantos años de represión comunista, la búsqueda de Dios, las preguntas sobre la fe… es una prueba más del amor de Dios a los hombres de todas las razas, pueblos y naciones.  El número de cristianos, tanto ortodoxos como de la Iglesia greco-católica y romano-católica está creciendo día a día.   </vt:lpstr>
      <vt:lpstr>Presentación de PowerPoint</vt:lpstr>
      <vt:lpstr>San Miguel, patrón de Kiev</vt:lpstr>
      <vt:lpstr>Presentación de PowerPoint</vt:lpstr>
      <vt:lpstr>Vuelven los símbolos religiosos  en la calle y aún en los mercados.</vt:lpstr>
      <vt:lpstr>Presentación de PowerPoint</vt:lpstr>
      <vt:lpstr>Una misión en la nieve</vt:lpstr>
      <vt:lpstr>Presentación de PowerPoint</vt:lpstr>
      <vt:lpstr>Presentación de PowerPoint</vt:lpstr>
      <vt:lpstr>La comunidad y unos niños</vt:lpstr>
      <vt:lpstr>Instalaciones de la casa de los niños o Dim Ditey</vt:lpstr>
      <vt:lpstr>¡Te recibimos con cariño!</vt:lpstr>
      <vt:lpstr>Con amor, acogida, calor…</vt:lpstr>
      <vt:lpstr>Presentación de PowerPoint</vt:lpstr>
      <vt:lpstr>Presentación de PowerPoint</vt:lpstr>
      <vt:lpstr>Y formar niños fuertes frente a la adversidad.</vt:lpstr>
      <vt:lpstr>Actividades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¡La merienda!</vt:lpstr>
      <vt:lpstr>Presentación de PowerPoint</vt:lpstr>
      <vt:lpstr>Presentación de PowerPoint</vt:lpstr>
      <vt:lpstr>Formación de adultos</vt:lpstr>
      <vt:lpstr>Presentación de PowerPoint</vt:lpstr>
      <vt:lpstr>Con algunas familias que los acogen en España de vacaciones</vt:lpstr>
      <vt:lpstr>Vacaciones de los niño/as del orfanato en nuestra casa</vt:lpstr>
      <vt:lpstr>Con un grupo de la comunidad de habla hispana, francesa y  los encargados de cultura de la embajada de España</vt:lpstr>
      <vt:lpstr>Celebración  de Navidad  con las familias presidida por el Obispo de Kiev, con la presencia de nuestra M. General</vt:lpstr>
      <vt:lpstr>Presentación de PowerPoint</vt:lpstr>
      <vt:lpstr>Visita del  Maestro de la Orden</vt:lpstr>
      <vt:lpstr>¡Continuemos juntos, ayudando a los niños con sus familias, despertando y alimentando la fe! ¡Gracias!</vt:lpstr>
      <vt:lpstr>Presentación de PowerPoint</vt:lpstr>
    </vt:vector>
  </TitlesOfParts>
  <Company>congo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</dc:creator>
  <cp:lastModifiedBy>Rocio</cp:lastModifiedBy>
  <cp:revision>114</cp:revision>
  <dcterms:created xsi:type="dcterms:W3CDTF">2013-02-05T17:24:15Z</dcterms:created>
  <dcterms:modified xsi:type="dcterms:W3CDTF">2013-07-31T13:09:38Z</dcterms:modified>
</cp:coreProperties>
</file>